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7"/>
  </p:notesMasterIdLst>
  <p:sldIdLst>
    <p:sldId id="256" r:id="rId5"/>
    <p:sldId id="257" r:id="rId6"/>
    <p:sldId id="425" r:id="rId7"/>
    <p:sldId id="441" r:id="rId8"/>
    <p:sldId id="432" r:id="rId9"/>
    <p:sldId id="429" r:id="rId10"/>
    <p:sldId id="440" r:id="rId11"/>
    <p:sldId id="265" r:id="rId12"/>
    <p:sldId id="427" r:id="rId13"/>
    <p:sldId id="426" r:id="rId14"/>
    <p:sldId id="431" r:id="rId15"/>
    <p:sldId id="439" r:id="rId16"/>
    <p:sldId id="438" r:id="rId17"/>
    <p:sldId id="437" r:id="rId18"/>
    <p:sldId id="445" r:id="rId19"/>
    <p:sldId id="436" r:id="rId20"/>
    <p:sldId id="444" r:id="rId21"/>
    <p:sldId id="443" r:id="rId22"/>
    <p:sldId id="428" r:id="rId23"/>
    <p:sldId id="442" r:id="rId24"/>
    <p:sldId id="430" r:id="rId25"/>
    <p:sldId id="44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B6F"/>
    <a:srgbClr val="C6D62A"/>
    <a:srgbClr val="8AC6D0"/>
    <a:srgbClr val="D2CB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snapToGrid="0">
      <p:cViewPr varScale="1">
        <p:scale>
          <a:sx n="63" d="100"/>
          <a:sy n="63" d="100"/>
        </p:scale>
        <p:origin x="80"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ëlle  Huisman" userId="55be1199-5f3d-4c54-9c78-5059b7043508" providerId="ADAL" clId="{40177724-9903-44DE-9BAB-A361C7068332}"/>
    <pc:docChg chg="undo custSel mod addSld delSld modSld sldOrd">
      <pc:chgData name="Mariëlle  Huisman" userId="55be1199-5f3d-4c54-9c78-5059b7043508" providerId="ADAL" clId="{40177724-9903-44DE-9BAB-A361C7068332}" dt="2020-12-02T08:45:11.325" v="1506" actId="1076"/>
      <pc:docMkLst>
        <pc:docMk/>
      </pc:docMkLst>
      <pc:sldChg chg="modSp">
        <pc:chgData name="Mariëlle  Huisman" userId="55be1199-5f3d-4c54-9c78-5059b7043508" providerId="ADAL" clId="{40177724-9903-44DE-9BAB-A361C7068332}" dt="2020-12-02T08:24:01.542" v="511" actId="20577"/>
        <pc:sldMkLst>
          <pc:docMk/>
          <pc:sldMk cId="650640981" sldId="256"/>
        </pc:sldMkLst>
        <pc:spChg chg="mod">
          <ac:chgData name="Mariëlle  Huisman" userId="55be1199-5f3d-4c54-9c78-5059b7043508" providerId="ADAL" clId="{40177724-9903-44DE-9BAB-A361C7068332}" dt="2020-12-02T08:24:01.542" v="511" actId="20577"/>
          <ac:spMkLst>
            <pc:docMk/>
            <pc:sldMk cId="650640981" sldId="256"/>
            <ac:spMk id="3" creationId="{F181511A-08CC-4AC1-954A-88C923AD0184}"/>
          </ac:spMkLst>
        </pc:spChg>
      </pc:sldChg>
      <pc:sldChg chg="modSp">
        <pc:chgData name="Mariëlle  Huisman" userId="55be1199-5f3d-4c54-9c78-5059b7043508" providerId="ADAL" clId="{40177724-9903-44DE-9BAB-A361C7068332}" dt="2020-12-02T08:24:18.263" v="548" actId="20577"/>
        <pc:sldMkLst>
          <pc:docMk/>
          <pc:sldMk cId="137837267" sldId="257"/>
        </pc:sldMkLst>
        <pc:spChg chg="mod">
          <ac:chgData name="Mariëlle  Huisman" userId="55be1199-5f3d-4c54-9c78-5059b7043508" providerId="ADAL" clId="{40177724-9903-44DE-9BAB-A361C7068332}" dt="2020-12-02T08:24:18.263" v="548" actId="20577"/>
          <ac:spMkLst>
            <pc:docMk/>
            <pc:sldMk cId="137837267" sldId="257"/>
            <ac:spMk id="2" creationId="{C7AD80A8-38CE-441F-9255-20D9E9C99D8D}"/>
          </ac:spMkLst>
        </pc:spChg>
      </pc:sldChg>
      <pc:sldChg chg="addSp delSp modSp">
        <pc:chgData name="Mariëlle  Huisman" userId="55be1199-5f3d-4c54-9c78-5059b7043508" providerId="ADAL" clId="{40177724-9903-44DE-9BAB-A361C7068332}" dt="2020-12-02T08:24:26.096" v="549" actId="1076"/>
        <pc:sldMkLst>
          <pc:docMk/>
          <pc:sldMk cId="3571013113" sldId="425"/>
        </pc:sldMkLst>
        <pc:spChg chg="mod">
          <ac:chgData name="Mariëlle  Huisman" userId="55be1199-5f3d-4c54-9c78-5059b7043508" providerId="ADAL" clId="{40177724-9903-44DE-9BAB-A361C7068332}" dt="2020-12-02T08:24:26.096" v="549" actId="1076"/>
          <ac:spMkLst>
            <pc:docMk/>
            <pc:sldMk cId="3571013113" sldId="425"/>
            <ac:spMk id="5" creationId="{6F76CB9D-D10E-43B6-8051-1BBC4F50A39E}"/>
          </ac:spMkLst>
        </pc:spChg>
        <pc:picChg chg="add del mod">
          <ac:chgData name="Mariëlle  Huisman" userId="55be1199-5f3d-4c54-9c78-5059b7043508" providerId="ADAL" clId="{40177724-9903-44DE-9BAB-A361C7068332}" dt="2020-12-02T08:22:04.288" v="248" actId="478"/>
          <ac:picMkLst>
            <pc:docMk/>
            <pc:sldMk cId="3571013113" sldId="425"/>
            <ac:picMk id="3" creationId="{C396CACE-F474-4E51-ACCD-8067BF5E3B66}"/>
          </ac:picMkLst>
        </pc:picChg>
        <pc:picChg chg="add mod">
          <ac:chgData name="Mariëlle  Huisman" userId="55be1199-5f3d-4c54-9c78-5059b7043508" providerId="ADAL" clId="{40177724-9903-44DE-9BAB-A361C7068332}" dt="2020-12-02T08:22:35.208" v="289" actId="1076"/>
          <ac:picMkLst>
            <pc:docMk/>
            <pc:sldMk cId="3571013113" sldId="425"/>
            <ac:picMk id="4" creationId="{EFA7656F-7E5A-4746-9EA4-783BC89CFBF0}"/>
          </ac:picMkLst>
        </pc:picChg>
        <pc:picChg chg="del mod">
          <ac:chgData name="Mariëlle  Huisman" userId="55be1199-5f3d-4c54-9c78-5059b7043508" providerId="ADAL" clId="{40177724-9903-44DE-9BAB-A361C7068332}" dt="2020-12-02T08:11:59.751" v="31" actId="478"/>
          <ac:picMkLst>
            <pc:docMk/>
            <pc:sldMk cId="3571013113" sldId="425"/>
            <ac:picMk id="6" creationId="{6A00F237-DF70-408A-99C2-94406A765EB8}"/>
          </ac:picMkLst>
        </pc:picChg>
      </pc:sldChg>
      <pc:sldChg chg="addSp modSp">
        <pc:chgData name="Mariëlle  Huisman" userId="55be1199-5f3d-4c54-9c78-5059b7043508" providerId="ADAL" clId="{40177724-9903-44DE-9BAB-A361C7068332}" dt="2020-12-02T08:28:33.448" v="682" actId="20577"/>
        <pc:sldMkLst>
          <pc:docMk/>
          <pc:sldMk cId="1955015507" sldId="428"/>
        </pc:sldMkLst>
        <pc:spChg chg="add mod">
          <ac:chgData name="Mariëlle  Huisman" userId="55be1199-5f3d-4c54-9c78-5059b7043508" providerId="ADAL" clId="{40177724-9903-44DE-9BAB-A361C7068332}" dt="2020-12-02T08:28:22.589" v="667" actId="11529"/>
          <ac:spMkLst>
            <pc:docMk/>
            <pc:sldMk cId="1955015507" sldId="428"/>
            <ac:spMk id="3" creationId="{9247E553-95A6-494F-8C36-92196C3EBE52}"/>
          </ac:spMkLst>
        </pc:spChg>
        <pc:spChg chg="mod">
          <ac:chgData name="Mariëlle  Huisman" userId="55be1199-5f3d-4c54-9c78-5059b7043508" providerId="ADAL" clId="{40177724-9903-44DE-9BAB-A361C7068332}" dt="2020-12-02T08:28:33.448" v="682" actId="20577"/>
          <ac:spMkLst>
            <pc:docMk/>
            <pc:sldMk cId="1955015507" sldId="428"/>
            <ac:spMk id="4" creationId="{BE74ECA4-CBF0-4BD6-92FD-69754C71823C}"/>
          </ac:spMkLst>
        </pc:spChg>
      </pc:sldChg>
      <pc:sldChg chg="addSp delSp modSp mod ord setBg">
        <pc:chgData name="Mariëlle  Huisman" userId="55be1199-5f3d-4c54-9c78-5059b7043508" providerId="ADAL" clId="{40177724-9903-44DE-9BAB-A361C7068332}" dt="2020-12-02T08:26:26.945" v="568" actId="313"/>
        <pc:sldMkLst>
          <pc:docMk/>
          <pc:sldMk cId="1796094194" sldId="429"/>
        </pc:sldMkLst>
        <pc:spChg chg="mod">
          <ac:chgData name="Mariëlle  Huisman" userId="55be1199-5f3d-4c54-9c78-5059b7043508" providerId="ADAL" clId="{40177724-9903-44DE-9BAB-A361C7068332}" dt="2020-12-02T08:26:05.693" v="560" actId="1076"/>
          <ac:spMkLst>
            <pc:docMk/>
            <pc:sldMk cId="1796094194" sldId="429"/>
            <ac:spMk id="2" creationId="{815BB0D0-D031-48F9-9A76-0CA2CF76A6E1}"/>
          </ac:spMkLst>
        </pc:spChg>
        <pc:spChg chg="del mod">
          <ac:chgData name="Mariëlle  Huisman" userId="55be1199-5f3d-4c54-9c78-5059b7043508" providerId="ADAL" clId="{40177724-9903-44DE-9BAB-A361C7068332}" dt="2020-12-02T08:14:30.352" v="63"/>
          <ac:spMkLst>
            <pc:docMk/>
            <pc:sldMk cId="1796094194" sldId="429"/>
            <ac:spMk id="4" creationId="{53A7ADD2-C2E1-411A-9BE5-69E2CA62364A}"/>
          </ac:spMkLst>
        </pc:spChg>
        <pc:spChg chg="add mod">
          <ac:chgData name="Mariëlle  Huisman" userId="55be1199-5f3d-4c54-9c78-5059b7043508" providerId="ADAL" clId="{40177724-9903-44DE-9BAB-A361C7068332}" dt="2020-12-02T08:26:26.945" v="568" actId="313"/>
          <ac:spMkLst>
            <pc:docMk/>
            <pc:sldMk cId="1796094194" sldId="429"/>
            <ac:spMk id="5" creationId="{741E26AD-535C-4F93-A33C-8AA36E75D23B}"/>
          </ac:spMkLst>
        </pc:spChg>
        <pc:spChg chg="add del">
          <ac:chgData name="Mariëlle  Huisman" userId="55be1199-5f3d-4c54-9c78-5059b7043508" providerId="ADAL" clId="{40177724-9903-44DE-9BAB-A361C7068332}" dt="2020-12-02T08:15:56.701" v="156" actId="26606"/>
          <ac:spMkLst>
            <pc:docMk/>
            <pc:sldMk cId="1796094194" sldId="429"/>
            <ac:spMk id="8" creationId="{6F7FAA46-F63C-45FE-B4F0-A7E677E9F4C8}"/>
          </ac:spMkLst>
        </pc:spChg>
        <pc:spChg chg="add del">
          <ac:chgData name="Mariëlle  Huisman" userId="55be1199-5f3d-4c54-9c78-5059b7043508" providerId="ADAL" clId="{40177724-9903-44DE-9BAB-A361C7068332}" dt="2020-12-02T08:15:56.701" v="156" actId="26606"/>
          <ac:spMkLst>
            <pc:docMk/>
            <pc:sldMk cId="1796094194" sldId="429"/>
            <ac:spMk id="12" creationId="{E001EBEE-7F7A-4EEE-8CD5-9B3740ECB987}"/>
          </ac:spMkLst>
        </pc:spChg>
        <pc:spChg chg="add del">
          <ac:chgData name="Mariëlle  Huisman" userId="55be1199-5f3d-4c54-9c78-5059b7043508" providerId="ADAL" clId="{40177724-9903-44DE-9BAB-A361C7068332}" dt="2020-12-02T08:15:56.701" v="156" actId="26606"/>
          <ac:spMkLst>
            <pc:docMk/>
            <pc:sldMk cId="1796094194" sldId="429"/>
            <ac:spMk id="14" creationId="{B5281BC8-9061-4C9E-88FC-2B98B09A3A0B}"/>
          </ac:spMkLst>
        </pc:spChg>
        <pc:picChg chg="add mod">
          <ac:chgData name="Mariëlle  Huisman" userId="55be1199-5f3d-4c54-9c78-5059b7043508" providerId="ADAL" clId="{40177724-9903-44DE-9BAB-A361C7068332}" dt="2020-12-02T08:26:17.765" v="563" actId="14100"/>
          <ac:picMkLst>
            <pc:docMk/>
            <pc:sldMk cId="1796094194" sldId="429"/>
            <ac:picMk id="3" creationId="{B7D28753-4F19-4AD2-8C77-B46D704FB400}"/>
          </ac:picMkLst>
        </pc:picChg>
        <pc:cxnChg chg="add del">
          <ac:chgData name="Mariëlle  Huisman" userId="55be1199-5f3d-4c54-9c78-5059b7043508" providerId="ADAL" clId="{40177724-9903-44DE-9BAB-A361C7068332}" dt="2020-12-02T08:15:56.701" v="156" actId="26606"/>
          <ac:cxnSpMkLst>
            <pc:docMk/>
            <pc:sldMk cId="1796094194" sldId="429"/>
            <ac:cxnSpMk id="10" creationId="{DA9B7795-7E78-4F68-B6FE-6ECC916562CD}"/>
          </ac:cxnSpMkLst>
        </pc:cxnChg>
        <pc:cxnChg chg="add del">
          <ac:chgData name="Mariëlle  Huisman" userId="55be1199-5f3d-4c54-9c78-5059b7043508" providerId="ADAL" clId="{40177724-9903-44DE-9BAB-A361C7068332}" dt="2020-12-02T08:15:56.701" v="156" actId="26606"/>
          <ac:cxnSpMkLst>
            <pc:docMk/>
            <pc:sldMk cId="1796094194" sldId="429"/>
            <ac:cxnSpMk id="16" creationId="{E54F8B4D-C74B-4907-B2CC-F7C50DC57176}"/>
          </ac:cxnSpMkLst>
        </pc:cxnChg>
      </pc:sldChg>
      <pc:sldChg chg="delSp modSp ord">
        <pc:chgData name="Mariëlle  Huisman" userId="55be1199-5f3d-4c54-9c78-5059b7043508" providerId="ADAL" clId="{40177724-9903-44DE-9BAB-A361C7068332}" dt="2020-12-02T08:45:11.325" v="1506" actId="1076"/>
        <pc:sldMkLst>
          <pc:docMk/>
          <pc:sldMk cId="2068175255" sldId="430"/>
        </pc:sldMkLst>
        <pc:spChg chg="mod">
          <ac:chgData name="Mariëlle  Huisman" userId="55be1199-5f3d-4c54-9c78-5059b7043508" providerId="ADAL" clId="{40177724-9903-44DE-9BAB-A361C7068332}" dt="2020-12-02T08:45:11.325" v="1506" actId="1076"/>
          <ac:spMkLst>
            <pc:docMk/>
            <pc:sldMk cId="2068175255" sldId="430"/>
            <ac:spMk id="4" creationId="{53A7ADD2-C2E1-411A-9BE5-69E2CA62364A}"/>
          </ac:spMkLst>
        </pc:spChg>
        <pc:picChg chg="del">
          <ac:chgData name="Mariëlle  Huisman" userId="55be1199-5f3d-4c54-9c78-5059b7043508" providerId="ADAL" clId="{40177724-9903-44DE-9BAB-A361C7068332}" dt="2020-12-02T08:14:20.451" v="60" actId="478"/>
          <ac:picMkLst>
            <pc:docMk/>
            <pc:sldMk cId="2068175255" sldId="430"/>
            <ac:picMk id="3" creationId="{6F8C1DE1-EB21-45F0-97DF-4CFBE162D42F}"/>
          </ac:picMkLst>
        </pc:picChg>
      </pc:sldChg>
      <pc:sldChg chg="modSp ord">
        <pc:chgData name="Mariëlle  Huisman" userId="55be1199-5f3d-4c54-9c78-5059b7043508" providerId="ADAL" clId="{40177724-9903-44DE-9BAB-A361C7068332}" dt="2020-12-02T08:19:08.808" v="244"/>
        <pc:sldMkLst>
          <pc:docMk/>
          <pc:sldMk cId="2723673062" sldId="432"/>
        </pc:sldMkLst>
        <pc:spChg chg="mod">
          <ac:chgData name="Mariëlle  Huisman" userId="55be1199-5f3d-4c54-9c78-5059b7043508" providerId="ADAL" clId="{40177724-9903-44DE-9BAB-A361C7068332}" dt="2020-12-02T08:18:38.492" v="242" actId="6549"/>
          <ac:spMkLst>
            <pc:docMk/>
            <pc:sldMk cId="2723673062" sldId="432"/>
            <ac:spMk id="6" creationId="{2D354D0B-09EF-4921-8AF2-94F6BF4B167E}"/>
          </ac:spMkLst>
        </pc:spChg>
        <pc:picChg chg="mod">
          <ac:chgData name="Mariëlle  Huisman" userId="55be1199-5f3d-4c54-9c78-5059b7043508" providerId="ADAL" clId="{40177724-9903-44DE-9BAB-A361C7068332}" dt="2020-12-02T08:18:42.297" v="243" actId="1076"/>
          <ac:picMkLst>
            <pc:docMk/>
            <pc:sldMk cId="2723673062" sldId="432"/>
            <ac:picMk id="4" creationId="{CC973D1D-3A9A-48AD-BBEB-D8D8FD59493F}"/>
          </ac:picMkLst>
        </pc:picChg>
      </pc:sldChg>
      <pc:sldChg chg="del">
        <pc:chgData name="Mariëlle  Huisman" userId="55be1199-5f3d-4c54-9c78-5059b7043508" providerId="ADAL" clId="{40177724-9903-44DE-9BAB-A361C7068332}" dt="2020-12-02T08:13:38.722" v="56" actId="2696"/>
        <pc:sldMkLst>
          <pc:docMk/>
          <pc:sldMk cId="25502327" sldId="435"/>
        </pc:sldMkLst>
      </pc:sldChg>
      <pc:sldChg chg="addSp delSp modSp ord">
        <pc:chgData name="Mariëlle  Huisman" userId="55be1199-5f3d-4c54-9c78-5059b7043508" providerId="ADAL" clId="{40177724-9903-44DE-9BAB-A361C7068332}" dt="2020-12-02T08:40:04.749" v="1236" actId="14100"/>
        <pc:sldMkLst>
          <pc:docMk/>
          <pc:sldMk cId="1096860240" sldId="436"/>
        </pc:sldMkLst>
        <pc:picChg chg="add del">
          <ac:chgData name="Mariëlle  Huisman" userId="55be1199-5f3d-4c54-9c78-5059b7043508" providerId="ADAL" clId="{40177724-9903-44DE-9BAB-A361C7068332}" dt="2020-12-02T08:17:59.835" v="176"/>
          <ac:picMkLst>
            <pc:docMk/>
            <pc:sldMk cId="1096860240" sldId="436"/>
            <ac:picMk id="3" creationId="{104CBEDE-F704-4CC3-9572-39035636F0D9}"/>
          </ac:picMkLst>
        </pc:picChg>
        <pc:picChg chg="add mod">
          <ac:chgData name="Mariëlle  Huisman" userId="55be1199-5f3d-4c54-9c78-5059b7043508" providerId="ADAL" clId="{40177724-9903-44DE-9BAB-A361C7068332}" dt="2020-12-02T08:40:04.749" v="1236" actId="14100"/>
          <ac:picMkLst>
            <pc:docMk/>
            <pc:sldMk cId="1096860240" sldId="436"/>
            <ac:picMk id="4" creationId="{A607A9A9-5652-4B86-BAA7-5ADF047F7A43}"/>
          </ac:picMkLst>
        </pc:picChg>
      </pc:sldChg>
      <pc:sldChg chg="addSp delSp modSp add ord">
        <pc:chgData name="Mariëlle  Huisman" userId="55be1199-5f3d-4c54-9c78-5059b7043508" providerId="ADAL" clId="{40177724-9903-44DE-9BAB-A361C7068332}" dt="2020-12-02T08:19:23.396" v="246"/>
        <pc:sldMkLst>
          <pc:docMk/>
          <pc:sldMk cId="2758239176" sldId="440"/>
        </pc:sldMkLst>
        <pc:picChg chg="add del">
          <ac:chgData name="Mariëlle  Huisman" userId="55be1199-5f3d-4c54-9c78-5059b7043508" providerId="ADAL" clId="{40177724-9903-44DE-9BAB-A361C7068332}" dt="2020-12-02T08:16:50.042" v="158" actId="478"/>
          <ac:picMkLst>
            <pc:docMk/>
            <pc:sldMk cId="2758239176" sldId="440"/>
            <ac:picMk id="3" creationId="{35A7A5B7-4836-4DDF-AABE-98BC815F6750}"/>
          </ac:picMkLst>
        </pc:picChg>
        <pc:picChg chg="add mod">
          <ac:chgData name="Mariëlle  Huisman" userId="55be1199-5f3d-4c54-9c78-5059b7043508" providerId="ADAL" clId="{40177724-9903-44DE-9BAB-A361C7068332}" dt="2020-12-02T08:16:57.860" v="161" actId="14100"/>
          <ac:picMkLst>
            <pc:docMk/>
            <pc:sldMk cId="2758239176" sldId="440"/>
            <ac:picMk id="4" creationId="{52A59027-7FF4-49A1-B64C-42B7FA0E445E}"/>
          </ac:picMkLst>
        </pc:picChg>
      </pc:sldChg>
      <pc:sldChg chg="add">
        <pc:chgData name="Mariëlle  Huisman" userId="55be1199-5f3d-4c54-9c78-5059b7043508" providerId="ADAL" clId="{40177724-9903-44DE-9BAB-A361C7068332}" dt="2020-12-02T08:22:01.128" v="247"/>
        <pc:sldMkLst>
          <pc:docMk/>
          <pc:sldMk cId="2816973702" sldId="441"/>
        </pc:sldMkLst>
      </pc:sldChg>
      <pc:sldChg chg="addSp delSp modSp add">
        <pc:chgData name="Mariëlle  Huisman" userId="55be1199-5f3d-4c54-9c78-5059b7043508" providerId="ADAL" clId="{40177724-9903-44DE-9BAB-A361C7068332}" dt="2020-12-02T08:33:32.546" v="1230" actId="20577"/>
        <pc:sldMkLst>
          <pc:docMk/>
          <pc:sldMk cId="2140061094" sldId="442"/>
        </pc:sldMkLst>
        <pc:spChg chg="add del mod">
          <ac:chgData name="Mariëlle  Huisman" userId="55be1199-5f3d-4c54-9c78-5059b7043508" providerId="ADAL" clId="{40177724-9903-44DE-9BAB-A361C7068332}" dt="2020-12-02T08:33:20.043" v="1224" actId="1076"/>
          <ac:spMkLst>
            <pc:docMk/>
            <pc:sldMk cId="2140061094" sldId="442"/>
            <ac:spMk id="3" creationId="{9247E553-95A6-494F-8C36-92196C3EBE52}"/>
          </ac:spMkLst>
        </pc:spChg>
        <pc:spChg chg="mod">
          <ac:chgData name="Mariëlle  Huisman" userId="55be1199-5f3d-4c54-9c78-5059b7043508" providerId="ADAL" clId="{40177724-9903-44DE-9BAB-A361C7068332}" dt="2020-12-02T08:33:32.546" v="1230" actId="20577"/>
          <ac:spMkLst>
            <pc:docMk/>
            <pc:sldMk cId="2140061094" sldId="442"/>
            <ac:spMk id="4" creationId="{BE74ECA4-CBF0-4BD6-92FD-69754C71823C}"/>
          </ac:spMkLst>
        </pc:spChg>
      </pc:sldChg>
      <pc:sldChg chg="addSp modSp add">
        <pc:chgData name="Mariëlle  Huisman" userId="55be1199-5f3d-4c54-9c78-5059b7043508" providerId="ADAL" clId="{40177724-9903-44DE-9BAB-A361C7068332}" dt="2020-12-02T08:41:55.316" v="1248" actId="1076"/>
        <pc:sldMkLst>
          <pc:docMk/>
          <pc:sldMk cId="1532325623" sldId="443"/>
        </pc:sldMkLst>
        <pc:picChg chg="add mod">
          <ac:chgData name="Mariëlle  Huisman" userId="55be1199-5f3d-4c54-9c78-5059b7043508" providerId="ADAL" clId="{40177724-9903-44DE-9BAB-A361C7068332}" dt="2020-12-02T08:41:55.316" v="1248" actId="1076"/>
          <ac:picMkLst>
            <pc:docMk/>
            <pc:sldMk cId="1532325623" sldId="443"/>
            <ac:picMk id="3" creationId="{47830BC6-E0FD-45E7-8D58-91B4141656B4}"/>
          </ac:picMkLst>
        </pc:picChg>
      </pc:sldChg>
      <pc:sldChg chg="addSp modSp add">
        <pc:chgData name="Mariëlle  Huisman" userId="55be1199-5f3d-4c54-9c78-5059b7043508" providerId="ADAL" clId="{40177724-9903-44DE-9BAB-A361C7068332}" dt="2020-12-02T08:40:41.582" v="1241" actId="1076"/>
        <pc:sldMkLst>
          <pc:docMk/>
          <pc:sldMk cId="2390181120" sldId="444"/>
        </pc:sldMkLst>
        <pc:picChg chg="add mod">
          <ac:chgData name="Mariëlle  Huisman" userId="55be1199-5f3d-4c54-9c78-5059b7043508" providerId="ADAL" clId="{40177724-9903-44DE-9BAB-A361C7068332}" dt="2020-12-02T08:40:41.582" v="1241" actId="1076"/>
          <ac:picMkLst>
            <pc:docMk/>
            <pc:sldMk cId="2390181120" sldId="444"/>
            <ac:picMk id="3" creationId="{63CA39EB-5891-491F-9141-AC6039835A14}"/>
          </ac:picMkLst>
        </pc:picChg>
      </pc:sldChg>
      <pc:sldChg chg="delSp modSp add">
        <pc:chgData name="Mariëlle  Huisman" userId="55be1199-5f3d-4c54-9c78-5059b7043508" providerId="ADAL" clId="{40177724-9903-44DE-9BAB-A361C7068332}" dt="2020-12-02T08:44:11.098" v="1383" actId="1076"/>
        <pc:sldMkLst>
          <pc:docMk/>
          <pc:sldMk cId="2016799102" sldId="445"/>
        </pc:sldMkLst>
        <pc:spChg chg="mod">
          <ac:chgData name="Mariëlle  Huisman" userId="55be1199-5f3d-4c54-9c78-5059b7043508" providerId="ADAL" clId="{40177724-9903-44DE-9BAB-A361C7068332}" dt="2020-12-02T08:44:11.098" v="1383" actId="1076"/>
          <ac:spMkLst>
            <pc:docMk/>
            <pc:sldMk cId="2016799102" sldId="445"/>
            <ac:spMk id="6" creationId="{2D354D0B-09EF-4921-8AF2-94F6BF4B167E}"/>
          </ac:spMkLst>
        </pc:spChg>
        <pc:picChg chg="del">
          <ac:chgData name="Mariëlle  Huisman" userId="55be1199-5f3d-4c54-9c78-5059b7043508" providerId="ADAL" clId="{40177724-9903-44DE-9BAB-A361C7068332}" dt="2020-12-02T08:42:03.885" v="1250" actId="478"/>
          <ac:picMkLst>
            <pc:docMk/>
            <pc:sldMk cId="2016799102" sldId="445"/>
            <ac:picMk id="3" creationId="{03457919-9AF2-4DC3-B3D9-C3A550D21573}"/>
          </ac:picMkLst>
        </pc:picChg>
      </pc:sldChg>
      <pc:sldChg chg="add">
        <pc:chgData name="Mariëlle  Huisman" userId="55be1199-5f3d-4c54-9c78-5059b7043508" providerId="ADAL" clId="{40177724-9903-44DE-9BAB-A361C7068332}" dt="2020-12-02T08:44:35.504" v="1384"/>
        <pc:sldMkLst>
          <pc:docMk/>
          <pc:sldMk cId="80579968" sldId="4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A092B-3BB6-4991-B498-8E2CA4E66EEE}" type="datetimeFigureOut">
              <a:rPr lang="nl-NL" smtClean="0"/>
              <a:t>2-12-2020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9A2A2-B9BC-46B2-A828-9298F760FCFE}" type="slidenum">
              <a:rPr lang="nl-NL" smtClean="0"/>
              <a:t>‹nr.›</a:t>
            </a:fld>
            <a:endParaRPr lang="nl-NL"/>
          </a:p>
        </p:txBody>
      </p:sp>
    </p:spTree>
    <p:extLst>
      <p:ext uri="{BB962C8B-B14F-4D97-AF65-F5344CB8AC3E}">
        <p14:creationId xmlns:p14="http://schemas.microsoft.com/office/powerpoint/2010/main" val="87353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50C1659F-3740-49B9-866E-A0A21E48678D}" type="datetimeFigureOut">
              <a:rPr lang="nl-NL" smtClean="0"/>
              <a:t>2-12-2020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49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2-12-2020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51660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2-12-2020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84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2-12-2020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409474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0C1659F-3740-49B9-866E-A0A21E48678D}" type="datetimeFigureOut">
              <a:rPr lang="nl-NL" smtClean="0"/>
              <a:t>2-12-2020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76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0C1659F-3740-49B9-866E-A0A21E48678D}" type="datetimeFigureOut">
              <a:rPr lang="nl-NL" smtClean="0"/>
              <a:t>2-12-2020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84671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0C1659F-3740-49B9-866E-A0A21E48678D}" type="datetimeFigureOut">
              <a:rPr lang="nl-NL" smtClean="0"/>
              <a:t>2-12-2020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91183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0C1659F-3740-49B9-866E-A0A21E48678D}" type="datetimeFigureOut">
              <a:rPr lang="nl-NL" smtClean="0"/>
              <a:t>2-12-2020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5814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659F-3740-49B9-866E-A0A21E48678D}" type="datetimeFigureOut">
              <a:rPr lang="nl-NL" smtClean="0"/>
              <a:t>2-12-2020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44967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2-12-2020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55099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2-12-2020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26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0C1659F-3740-49B9-866E-A0A21E48678D}" type="datetimeFigureOut">
              <a:rPr lang="nl-NL" smtClean="0"/>
              <a:t>2-12-2020</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2FD8D25-A684-4293-B702-A26FA55ADDDC}"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1261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001EBEE-7F7A-4EEE-8CD5-9B3740ECB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B5281BC8-9061-4C9E-88FC-2B98B09A3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A789DA6-C5D2-427D-9EB5-6038C0EA5750}"/>
              </a:ext>
            </a:extLst>
          </p:cNvPr>
          <p:cNvSpPr>
            <a:spLocks noGrp="1"/>
          </p:cNvSpPr>
          <p:nvPr>
            <p:ph type="ctrTitle"/>
          </p:nvPr>
        </p:nvSpPr>
        <p:spPr>
          <a:xfrm>
            <a:off x="634276" y="640080"/>
            <a:ext cx="4208656" cy="3034857"/>
          </a:xfrm>
        </p:spPr>
        <p:txBody>
          <a:bodyPr anchor="b">
            <a:normAutofit/>
          </a:bodyPr>
          <a:lstStyle/>
          <a:p>
            <a:r>
              <a:rPr lang="nl-NL" sz="4400" dirty="0">
                <a:solidFill>
                  <a:srgbClr val="FFFFFF"/>
                </a:solidFill>
              </a:rPr>
              <a:t>EXPRESSIEF TALENT</a:t>
            </a:r>
            <a:br>
              <a:rPr lang="nl-NL" sz="4400" dirty="0">
                <a:solidFill>
                  <a:srgbClr val="FFFFFF"/>
                </a:solidFill>
              </a:rPr>
            </a:br>
            <a:endParaRPr lang="nl-NL" sz="4400" dirty="0">
              <a:solidFill>
                <a:srgbClr val="FFFFFF"/>
              </a:solidFill>
            </a:endParaRPr>
          </a:p>
        </p:txBody>
      </p:sp>
      <p:sp>
        <p:nvSpPr>
          <p:cNvPr id="3" name="Ondertitel 2">
            <a:extLst>
              <a:ext uri="{FF2B5EF4-FFF2-40B4-BE49-F238E27FC236}">
                <a16:creationId xmlns:a16="http://schemas.microsoft.com/office/drawing/2014/main" id="{F181511A-08CC-4AC1-954A-88C923AD0184}"/>
              </a:ext>
            </a:extLst>
          </p:cNvPr>
          <p:cNvSpPr>
            <a:spLocks noGrp="1"/>
          </p:cNvSpPr>
          <p:nvPr>
            <p:ph type="subTitle" idx="1"/>
          </p:nvPr>
        </p:nvSpPr>
        <p:spPr>
          <a:xfrm>
            <a:off x="638920" y="3849539"/>
            <a:ext cx="4466479" cy="2359417"/>
          </a:xfrm>
        </p:spPr>
        <p:txBody>
          <a:bodyPr anchor="t">
            <a:normAutofit fontScale="70000" lnSpcReduction="20000"/>
          </a:bodyPr>
          <a:lstStyle/>
          <a:p>
            <a:pPr algn="r"/>
            <a:r>
              <a:rPr lang="nl-NL" sz="2900" dirty="0">
                <a:solidFill>
                  <a:srgbClr val="FFFFFF"/>
                </a:solidFill>
              </a:rPr>
              <a:t>LESWEEK 3 – periode 2</a:t>
            </a:r>
          </a:p>
          <a:p>
            <a:pPr algn="r"/>
            <a:r>
              <a:rPr lang="nl-NL" sz="2900" dirty="0">
                <a:solidFill>
                  <a:srgbClr val="FFFFFF"/>
                </a:solidFill>
              </a:rPr>
              <a:t>MODULE A</a:t>
            </a:r>
          </a:p>
          <a:p>
            <a:pPr algn="r"/>
            <a:endParaRPr lang="nl-NL" sz="1600" dirty="0">
              <a:solidFill>
                <a:srgbClr val="FFFFFF"/>
              </a:solidFill>
            </a:endParaRPr>
          </a:p>
          <a:p>
            <a:pPr algn="r"/>
            <a:r>
              <a:rPr lang="nl-NL" sz="5400" b="1" dirty="0">
                <a:solidFill>
                  <a:srgbClr val="FFFFFF"/>
                </a:solidFill>
              </a:rPr>
              <a:t>Creatief proces &amp; Een activiteit organiseren</a:t>
            </a:r>
          </a:p>
        </p:txBody>
      </p:sp>
      <p:cxnSp>
        <p:nvCxnSpPr>
          <p:cNvPr id="14" name="Straight Connector 13">
            <a:extLst>
              <a:ext uri="{FF2B5EF4-FFF2-40B4-BE49-F238E27FC236}">
                <a16:creationId xmlns:a16="http://schemas.microsoft.com/office/drawing/2014/main" id="{E54F8B4D-C74B-4907-B2CC-F7C50DC571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A506C59F-1EE1-4DE8-A3C2-85BEF6F901EF}"/>
              </a:ext>
            </a:extLst>
          </p:cNvPr>
          <p:cNvPicPr>
            <a:picLocks noChangeAspect="1"/>
          </p:cNvPicPr>
          <p:nvPr/>
        </p:nvPicPr>
        <p:blipFill>
          <a:blip r:embed="rId2"/>
          <a:stretch>
            <a:fillRect/>
          </a:stretch>
        </p:blipFill>
        <p:spPr>
          <a:xfrm>
            <a:off x="6137334" y="812600"/>
            <a:ext cx="5350655" cy="5232799"/>
          </a:xfrm>
          <a:prstGeom prst="rect">
            <a:avLst/>
          </a:prstGeom>
        </p:spPr>
      </p:pic>
    </p:spTree>
    <p:extLst>
      <p:ext uri="{BB962C8B-B14F-4D97-AF65-F5344CB8AC3E}">
        <p14:creationId xmlns:p14="http://schemas.microsoft.com/office/powerpoint/2010/main" val="65064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6" name="Rechthoek 5">
            <a:extLst>
              <a:ext uri="{FF2B5EF4-FFF2-40B4-BE49-F238E27FC236}">
                <a16:creationId xmlns:a16="http://schemas.microsoft.com/office/drawing/2014/main" id="{2D354D0B-09EF-4921-8AF2-94F6BF4B167E}"/>
              </a:ext>
            </a:extLst>
          </p:cNvPr>
          <p:cNvSpPr/>
          <p:nvPr/>
        </p:nvSpPr>
        <p:spPr>
          <a:xfrm>
            <a:off x="942848" y="981081"/>
            <a:ext cx="10771632" cy="707886"/>
          </a:xfrm>
          <a:prstGeom prst="rect">
            <a:avLst/>
          </a:prstGeom>
        </p:spPr>
        <p:txBody>
          <a:bodyPr wrap="square">
            <a:spAutoFit/>
          </a:bodyPr>
          <a:lstStyle/>
          <a:p>
            <a:r>
              <a:rPr lang="nl-NL" sz="4000" cap="all" spc="100" dirty="0">
                <a:solidFill>
                  <a:srgbClr val="FFFFFF"/>
                </a:solidFill>
                <a:latin typeface="Tw Cen MT Condensed" panose="020B0606020104020203"/>
                <a:ea typeface="+mj-ea"/>
                <a:cs typeface="+mj-cs"/>
              </a:rPr>
              <a:t>Wat zijn de criteria voor de te organiseren activiteit?</a:t>
            </a:r>
            <a:endParaRPr lang="nl-NL" sz="4000" dirty="0"/>
          </a:p>
        </p:txBody>
      </p:sp>
      <p:pic>
        <p:nvPicPr>
          <p:cNvPr id="3" name="Afbeelding 2">
            <a:extLst>
              <a:ext uri="{FF2B5EF4-FFF2-40B4-BE49-F238E27FC236}">
                <a16:creationId xmlns:a16="http://schemas.microsoft.com/office/drawing/2014/main" id="{0B33A2F2-8BFB-44AA-B989-D34F9289605D}"/>
              </a:ext>
            </a:extLst>
          </p:cNvPr>
          <p:cNvPicPr>
            <a:picLocks noChangeAspect="1"/>
          </p:cNvPicPr>
          <p:nvPr/>
        </p:nvPicPr>
        <p:blipFill>
          <a:blip r:embed="rId2"/>
          <a:stretch>
            <a:fillRect/>
          </a:stretch>
        </p:blipFill>
        <p:spPr>
          <a:xfrm>
            <a:off x="296956" y="1910080"/>
            <a:ext cx="11523083" cy="3362960"/>
          </a:xfrm>
          <a:prstGeom prst="rect">
            <a:avLst/>
          </a:prstGeom>
        </p:spPr>
      </p:pic>
    </p:spTree>
    <p:extLst>
      <p:ext uri="{BB962C8B-B14F-4D97-AF65-F5344CB8AC3E}">
        <p14:creationId xmlns:p14="http://schemas.microsoft.com/office/powerpoint/2010/main" val="230734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6" name="Rechthoek 5">
            <a:extLst>
              <a:ext uri="{FF2B5EF4-FFF2-40B4-BE49-F238E27FC236}">
                <a16:creationId xmlns:a16="http://schemas.microsoft.com/office/drawing/2014/main" id="{2D354D0B-09EF-4921-8AF2-94F6BF4B167E}"/>
              </a:ext>
            </a:extLst>
          </p:cNvPr>
          <p:cNvSpPr/>
          <p:nvPr/>
        </p:nvSpPr>
        <p:spPr>
          <a:xfrm>
            <a:off x="942848" y="981081"/>
            <a:ext cx="10771632" cy="707886"/>
          </a:xfrm>
          <a:prstGeom prst="rect">
            <a:avLst/>
          </a:prstGeom>
        </p:spPr>
        <p:txBody>
          <a:bodyPr wrap="square">
            <a:spAutoFit/>
          </a:bodyPr>
          <a:lstStyle/>
          <a:p>
            <a:r>
              <a:rPr lang="nl-NL" sz="4000" cap="all" spc="100" dirty="0">
                <a:solidFill>
                  <a:srgbClr val="FFFFFF"/>
                </a:solidFill>
                <a:latin typeface="Tw Cen MT Condensed" panose="020B0606020104020203"/>
                <a:ea typeface="+mj-ea"/>
                <a:cs typeface="+mj-cs"/>
              </a:rPr>
              <a:t>Wat zijn de criteria voor de te organiseren activiteit?</a:t>
            </a:r>
            <a:endParaRPr lang="nl-NL" sz="4000" dirty="0"/>
          </a:p>
        </p:txBody>
      </p:sp>
      <p:pic>
        <p:nvPicPr>
          <p:cNvPr id="4" name="Afbeelding 3">
            <a:extLst>
              <a:ext uri="{FF2B5EF4-FFF2-40B4-BE49-F238E27FC236}">
                <a16:creationId xmlns:a16="http://schemas.microsoft.com/office/drawing/2014/main" id="{9716278F-0DE6-49F7-8764-4D74CA8E3DE9}"/>
              </a:ext>
            </a:extLst>
          </p:cNvPr>
          <p:cNvPicPr>
            <a:picLocks noChangeAspect="1"/>
          </p:cNvPicPr>
          <p:nvPr/>
        </p:nvPicPr>
        <p:blipFill>
          <a:blip r:embed="rId2"/>
          <a:stretch>
            <a:fillRect/>
          </a:stretch>
        </p:blipFill>
        <p:spPr>
          <a:xfrm>
            <a:off x="410579" y="2827557"/>
            <a:ext cx="10879019" cy="809723"/>
          </a:xfrm>
          <a:prstGeom prst="rect">
            <a:avLst/>
          </a:prstGeom>
        </p:spPr>
      </p:pic>
    </p:spTree>
    <p:extLst>
      <p:ext uri="{BB962C8B-B14F-4D97-AF65-F5344CB8AC3E}">
        <p14:creationId xmlns:p14="http://schemas.microsoft.com/office/powerpoint/2010/main" val="119047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6" name="Rechthoek 5">
            <a:extLst>
              <a:ext uri="{FF2B5EF4-FFF2-40B4-BE49-F238E27FC236}">
                <a16:creationId xmlns:a16="http://schemas.microsoft.com/office/drawing/2014/main" id="{2D354D0B-09EF-4921-8AF2-94F6BF4B167E}"/>
              </a:ext>
            </a:extLst>
          </p:cNvPr>
          <p:cNvSpPr/>
          <p:nvPr/>
        </p:nvSpPr>
        <p:spPr>
          <a:xfrm>
            <a:off x="942848" y="981081"/>
            <a:ext cx="10771632" cy="707886"/>
          </a:xfrm>
          <a:prstGeom prst="rect">
            <a:avLst/>
          </a:prstGeom>
        </p:spPr>
        <p:txBody>
          <a:bodyPr wrap="square">
            <a:spAutoFit/>
          </a:bodyPr>
          <a:lstStyle/>
          <a:p>
            <a:r>
              <a:rPr lang="nl-NL" sz="4000" cap="all" spc="100" dirty="0">
                <a:solidFill>
                  <a:srgbClr val="FFFFFF"/>
                </a:solidFill>
                <a:latin typeface="Tw Cen MT Condensed" panose="020B0606020104020203"/>
                <a:ea typeface="+mj-ea"/>
                <a:cs typeface="+mj-cs"/>
              </a:rPr>
              <a:t>Wat zijn de criteria voor de te organiseren activiteit?</a:t>
            </a:r>
            <a:endParaRPr lang="nl-NL" sz="4000" dirty="0"/>
          </a:p>
        </p:txBody>
      </p:sp>
      <p:pic>
        <p:nvPicPr>
          <p:cNvPr id="3" name="Afbeelding 2">
            <a:extLst>
              <a:ext uri="{FF2B5EF4-FFF2-40B4-BE49-F238E27FC236}">
                <a16:creationId xmlns:a16="http://schemas.microsoft.com/office/drawing/2014/main" id="{308D928C-AA83-4D7B-956B-F730FEC4A587}"/>
              </a:ext>
            </a:extLst>
          </p:cNvPr>
          <p:cNvPicPr>
            <a:picLocks noChangeAspect="1"/>
          </p:cNvPicPr>
          <p:nvPr/>
        </p:nvPicPr>
        <p:blipFill>
          <a:blip r:embed="rId2"/>
          <a:stretch>
            <a:fillRect/>
          </a:stretch>
        </p:blipFill>
        <p:spPr>
          <a:xfrm>
            <a:off x="763615" y="3113087"/>
            <a:ext cx="10664770" cy="631825"/>
          </a:xfrm>
          <a:prstGeom prst="rect">
            <a:avLst/>
          </a:prstGeom>
        </p:spPr>
      </p:pic>
    </p:spTree>
    <p:extLst>
      <p:ext uri="{BB962C8B-B14F-4D97-AF65-F5344CB8AC3E}">
        <p14:creationId xmlns:p14="http://schemas.microsoft.com/office/powerpoint/2010/main" val="195109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6" name="Rechthoek 5">
            <a:extLst>
              <a:ext uri="{FF2B5EF4-FFF2-40B4-BE49-F238E27FC236}">
                <a16:creationId xmlns:a16="http://schemas.microsoft.com/office/drawing/2014/main" id="{2D354D0B-09EF-4921-8AF2-94F6BF4B167E}"/>
              </a:ext>
            </a:extLst>
          </p:cNvPr>
          <p:cNvSpPr/>
          <p:nvPr/>
        </p:nvSpPr>
        <p:spPr>
          <a:xfrm>
            <a:off x="942848" y="981081"/>
            <a:ext cx="10771632" cy="707886"/>
          </a:xfrm>
          <a:prstGeom prst="rect">
            <a:avLst/>
          </a:prstGeom>
        </p:spPr>
        <p:txBody>
          <a:bodyPr wrap="square">
            <a:spAutoFit/>
          </a:bodyPr>
          <a:lstStyle/>
          <a:p>
            <a:r>
              <a:rPr lang="nl-NL" sz="4000" cap="all" spc="100" dirty="0">
                <a:solidFill>
                  <a:srgbClr val="FFFFFF"/>
                </a:solidFill>
                <a:latin typeface="Tw Cen MT Condensed" panose="020B0606020104020203"/>
                <a:ea typeface="+mj-ea"/>
                <a:cs typeface="+mj-cs"/>
              </a:rPr>
              <a:t>Wat zijn de criteria voor de te organiseren activiteit?</a:t>
            </a:r>
            <a:endParaRPr lang="nl-NL" sz="4000" dirty="0"/>
          </a:p>
        </p:txBody>
      </p:sp>
      <p:pic>
        <p:nvPicPr>
          <p:cNvPr id="3" name="Afbeelding 2">
            <a:extLst>
              <a:ext uri="{FF2B5EF4-FFF2-40B4-BE49-F238E27FC236}">
                <a16:creationId xmlns:a16="http://schemas.microsoft.com/office/drawing/2014/main" id="{54979686-F09F-4A7E-BB96-D3E5B1A5D0F2}"/>
              </a:ext>
            </a:extLst>
          </p:cNvPr>
          <p:cNvPicPr>
            <a:picLocks noChangeAspect="1"/>
          </p:cNvPicPr>
          <p:nvPr/>
        </p:nvPicPr>
        <p:blipFill>
          <a:blip r:embed="rId2"/>
          <a:stretch>
            <a:fillRect/>
          </a:stretch>
        </p:blipFill>
        <p:spPr>
          <a:xfrm>
            <a:off x="857018" y="3348849"/>
            <a:ext cx="10477964" cy="490703"/>
          </a:xfrm>
          <a:prstGeom prst="rect">
            <a:avLst/>
          </a:prstGeom>
        </p:spPr>
      </p:pic>
    </p:spTree>
    <p:extLst>
      <p:ext uri="{BB962C8B-B14F-4D97-AF65-F5344CB8AC3E}">
        <p14:creationId xmlns:p14="http://schemas.microsoft.com/office/powerpoint/2010/main" val="35757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6" name="Rechthoek 5">
            <a:extLst>
              <a:ext uri="{FF2B5EF4-FFF2-40B4-BE49-F238E27FC236}">
                <a16:creationId xmlns:a16="http://schemas.microsoft.com/office/drawing/2014/main" id="{2D354D0B-09EF-4921-8AF2-94F6BF4B167E}"/>
              </a:ext>
            </a:extLst>
          </p:cNvPr>
          <p:cNvSpPr/>
          <p:nvPr/>
        </p:nvSpPr>
        <p:spPr>
          <a:xfrm>
            <a:off x="942848" y="981081"/>
            <a:ext cx="10771632" cy="707886"/>
          </a:xfrm>
          <a:prstGeom prst="rect">
            <a:avLst/>
          </a:prstGeom>
        </p:spPr>
        <p:txBody>
          <a:bodyPr wrap="square">
            <a:spAutoFit/>
          </a:bodyPr>
          <a:lstStyle/>
          <a:p>
            <a:r>
              <a:rPr lang="nl-NL" sz="4000" cap="all" spc="100" dirty="0">
                <a:solidFill>
                  <a:srgbClr val="FFFFFF"/>
                </a:solidFill>
                <a:latin typeface="Tw Cen MT Condensed" panose="020B0606020104020203"/>
                <a:ea typeface="+mj-ea"/>
                <a:cs typeface="+mj-cs"/>
              </a:rPr>
              <a:t>Wat zijn de criteria voor de te organiseren activiteit?</a:t>
            </a:r>
            <a:endParaRPr lang="nl-NL" sz="4000" dirty="0"/>
          </a:p>
        </p:txBody>
      </p:sp>
      <p:pic>
        <p:nvPicPr>
          <p:cNvPr id="3" name="Afbeelding 2">
            <a:extLst>
              <a:ext uri="{FF2B5EF4-FFF2-40B4-BE49-F238E27FC236}">
                <a16:creationId xmlns:a16="http://schemas.microsoft.com/office/drawing/2014/main" id="{03457919-9AF2-4DC3-B3D9-C3A550D21573}"/>
              </a:ext>
            </a:extLst>
          </p:cNvPr>
          <p:cNvPicPr>
            <a:picLocks noChangeAspect="1"/>
          </p:cNvPicPr>
          <p:nvPr/>
        </p:nvPicPr>
        <p:blipFill>
          <a:blip r:embed="rId2"/>
          <a:stretch>
            <a:fillRect/>
          </a:stretch>
        </p:blipFill>
        <p:spPr>
          <a:xfrm>
            <a:off x="644207" y="3278366"/>
            <a:ext cx="10564283" cy="629920"/>
          </a:xfrm>
          <a:prstGeom prst="rect">
            <a:avLst/>
          </a:prstGeom>
        </p:spPr>
      </p:pic>
    </p:spTree>
    <p:extLst>
      <p:ext uri="{BB962C8B-B14F-4D97-AF65-F5344CB8AC3E}">
        <p14:creationId xmlns:p14="http://schemas.microsoft.com/office/powerpoint/2010/main" val="329452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6" name="Rechthoek 5">
            <a:extLst>
              <a:ext uri="{FF2B5EF4-FFF2-40B4-BE49-F238E27FC236}">
                <a16:creationId xmlns:a16="http://schemas.microsoft.com/office/drawing/2014/main" id="{2D354D0B-09EF-4921-8AF2-94F6BF4B167E}"/>
              </a:ext>
            </a:extLst>
          </p:cNvPr>
          <p:cNvSpPr/>
          <p:nvPr/>
        </p:nvSpPr>
        <p:spPr>
          <a:xfrm>
            <a:off x="3757168" y="1316361"/>
            <a:ext cx="6392672" cy="4401205"/>
          </a:xfrm>
          <a:prstGeom prst="rect">
            <a:avLst/>
          </a:prstGeom>
        </p:spPr>
        <p:txBody>
          <a:bodyPr wrap="square">
            <a:spAutoFit/>
          </a:bodyPr>
          <a:lstStyle/>
          <a:p>
            <a:r>
              <a:rPr lang="nl-NL" sz="4000" b="1" cap="all" spc="100" dirty="0">
                <a:solidFill>
                  <a:srgbClr val="FFFFFF"/>
                </a:solidFill>
                <a:latin typeface="Tw Cen MT Condensed" panose="020B0606020104020203"/>
                <a:ea typeface="+mj-ea"/>
                <a:cs typeface="+mj-cs"/>
              </a:rPr>
              <a:t>3 fasen model </a:t>
            </a:r>
          </a:p>
          <a:p>
            <a:endParaRPr lang="nl-NL" sz="4000" cap="all" spc="100" dirty="0">
              <a:solidFill>
                <a:srgbClr val="FFFFFF"/>
              </a:solidFill>
              <a:latin typeface="Tw Cen MT Condensed" panose="020B0606020104020203"/>
              <a:ea typeface="+mj-ea"/>
              <a:cs typeface="+mj-cs"/>
            </a:endParaRPr>
          </a:p>
          <a:p>
            <a:r>
              <a:rPr lang="nl-NL" sz="4000" cap="all" spc="100" dirty="0">
                <a:solidFill>
                  <a:srgbClr val="FFFFFF"/>
                </a:solidFill>
                <a:latin typeface="Tw Cen MT Condensed" panose="020B0606020104020203"/>
                <a:ea typeface="+mj-ea"/>
                <a:cs typeface="+mj-cs"/>
              </a:rPr>
              <a:t>-fase 1: voorbereiding</a:t>
            </a:r>
          </a:p>
          <a:p>
            <a:endParaRPr lang="nl-NL" sz="4000" cap="all" spc="100" dirty="0">
              <a:solidFill>
                <a:srgbClr val="FFFFFF"/>
              </a:solidFill>
              <a:latin typeface="Tw Cen MT Condensed" panose="020B0606020104020203"/>
              <a:ea typeface="+mj-ea"/>
              <a:cs typeface="+mj-cs"/>
            </a:endParaRPr>
          </a:p>
          <a:p>
            <a:r>
              <a:rPr lang="nl-NL" sz="4000" cap="all" spc="100" dirty="0">
                <a:solidFill>
                  <a:srgbClr val="FFFFFF"/>
                </a:solidFill>
                <a:latin typeface="Tw Cen MT Condensed" panose="020B0606020104020203"/>
                <a:ea typeface="+mj-ea"/>
                <a:cs typeface="+mj-cs"/>
              </a:rPr>
              <a:t>-fase 2: de uitvoering</a:t>
            </a:r>
          </a:p>
          <a:p>
            <a:endParaRPr lang="nl-NL" sz="4000" cap="all" spc="100" dirty="0">
              <a:solidFill>
                <a:srgbClr val="FFFFFF"/>
              </a:solidFill>
              <a:latin typeface="Tw Cen MT Condensed" panose="020B0606020104020203"/>
              <a:ea typeface="+mj-ea"/>
              <a:cs typeface="+mj-cs"/>
            </a:endParaRPr>
          </a:p>
          <a:p>
            <a:r>
              <a:rPr lang="nl-NL" sz="4000" cap="all" spc="100" dirty="0">
                <a:solidFill>
                  <a:srgbClr val="FFFFFF"/>
                </a:solidFill>
                <a:latin typeface="Tw Cen MT Condensed" panose="020B0606020104020203"/>
                <a:ea typeface="+mj-ea"/>
                <a:cs typeface="+mj-cs"/>
              </a:rPr>
              <a:t>-fase 3: evaluatie</a:t>
            </a:r>
            <a:endParaRPr lang="nl-NL" sz="4000" dirty="0"/>
          </a:p>
        </p:txBody>
      </p:sp>
    </p:spTree>
    <p:extLst>
      <p:ext uri="{BB962C8B-B14F-4D97-AF65-F5344CB8AC3E}">
        <p14:creationId xmlns:p14="http://schemas.microsoft.com/office/powerpoint/2010/main" val="201679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6" name="Rechthoek 5">
            <a:extLst>
              <a:ext uri="{FF2B5EF4-FFF2-40B4-BE49-F238E27FC236}">
                <a16:creationId xmlns:a16="http://schemas.microsoft.com/office/drawing/2014/main" id="{2D354D0B-09EF-4921-8AF2-94F6BF4B167E}"/>
              </a:ext>
            </a:extLst>
          </p:cNvPr>
          <p:cNvSpPr/>
          <p:nvPr/>
        </p:nvSpPr>
        <p:spPr>
          <a:xfrm>
            <a:off x="942848" y="981081"/>
            <a:ext cx="10771632" cy="707886"/>
          </a:xfrm>
          <a:prstGeom prst="rect">
            <a:avLst/>
          </a:prstGeom>
        </p:spPr>
        <p:txBody>
          <a:bodyPr wrap="square">
            <a:spAutoFit/>
          </a:bodyPr>
          <a:lstStyle/>
          <a:p>
            <a:r>
              <a:rPr lang="nl-NL" sz="4000" cap="all" spc="100" dirty="0">
                <a:solidFill>
                  <a:srgbClr val="FFFFFF"/>
                </a:solidFill>
                <a:latin typeface="Tw Cen MT Condensed" panose="020B0606020104020203"/>
                <a:ea typeface="+mj-ea"/>
                <a:cs typeface="+mj-cs"/>
              </a:rPr>
              <a:t>Wat zijn de criteria voor de te organiseren activiteit?</a:t>
            </a:r>
            <a:endParaRPr lang="nl-NL" sz="4000" dirty="0"/>
          </a:p>
        </p:txBody>
      </p:sp>
      <p:pic>
        <p:nvPicPr>
          <p:cNvPr id="4" name="Afbeelding 3">
            <a:extLst>
              <a:ext uri="{FF2B5EF4-FFF2-40B4-BE49-F238E27FC236}">
                <a16:creationId xmlns:a16="http://schemas.microsoft.com/office/drawing/2014/main" id="{A607A9A9-5652-4B86-BAA7-5ADF047F7A43}"/>
              </a:ext>
            </a:extLst>
          </p:cNvPr>
          <p:cNvPicPr>
            <a:picLocks noChangeAspect="1"/>
          </p:cNvPicPr>
          <p:nvPr/>
        </p:nvPicPr>
        <p:blipFill>
          <a:blip r:embed="rId2"/>
          <a:stretch>
            <a:fillRect/>
          </a:stretch>
        </p:blipFill>
        <p:spPr>
          <a:xfrm>
            <a:off x="477520" y="305056"/>
            <a:ext cx="11236959" cy="6247887"/>
          </a:xfrm>
          <a:prstGeom prst="rect">
            <a:avLst/>
          </a:prstGeom>
        </p:spPr>
      </p:pic>
    </p:spTree>
    <p:extLst>
      <p:ext uri="{BB962C8B-B14F-4D97-AF65-F5344CB8AC3E}">
        <p14:creationId xmlns:p14="http://schemas.microsoft.com/office/powerpoint/2010/main" val="109686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6" name="Rechthoek 5">
            <a:extLst>
              <a:ext uri="{FF2B5EF4-FFF2-40B4-BE49-F238E27FC236}">
                <a16:creationId xmlns:a16="http://schemas.microsoft.com/office/drawing/2014/main" id="{2D354D0B-09EF-4921-8AF2-94F6BF4B167E}"/>
              </a:ext>
            </a:extLst>
          </p:cNvPr>
          <p:cNvSpPr/>
          <p:nvPr/>
        </p:nvSpPr>
        <p:spPr>
          <a:xfrm>
            <a:off x="942848" y="981081"/>
            <a:ext cx="10771632" cy="707886"/>
          </a:xfrm>
          <a:prstGeom prst="rect">
            <a:avLst/>
          </a:prstGeom>
        </p:spPr>
        <p:txBody>
          <a:bodyPr wrap="square">
            <a:spAutoFit/>
          </a:bodyPr>
          <a:lstStyle/>
          <a:p>
            <a:r>
              <a:rPr lang="nl-NL" sz="4000" cap="all" spc="100" dirty="0">
                <a:solidFill>
                  <a:srgbClr val="FFFFFF"/>
                </a:solidFill>
                <a:latin typeface="Tw Cen MT Condensed" panose="020B0606020104020203"/>
                <a:ea typeface="+mj-ea"/>
                <a:cs typeface="+mj-cs"/>
              </a:rPr>
              <a:t>Wat zijn de criteria voor de te organiseren activiteit?</a:t>
            </a:r>
            <a:endParaRPr lang="nl-NL" sz="4000" dirty="0"/>
          </a:p>
        </p:txBody>
      </p:sp>
      <p:pic>
        <p:nvPicPr>
          <p:cNvPr id="3" name="Afbeelding 2">
            <a:extLst>
              <a:ext uri="{FF2B5EF4-FFF2-40B4-BE49-F238E27FC236}">
                <a16:creationId xmlns:a16="http://schemas.microsoft.com/office/drawing/2014/main" id="{63CA39EB-5891-491F-9141-AC6039835A14}"/>
              </a:ext>
            </a:extLst>
          </p:cNvPr>
          <p:cNvPicPr>
            <a:picLocks noChangeAspect="1"/>
          </p:cNvPicPr>
          <p:nvPr/>
        </p:nvPicPr>
        <p:blipFill>
          <a:blip r:embed="rId2"/>
          <a:stretch>
            <a:fillRect/>
          </a:stretch>
        </p:blipFill>
        <p:spPr>
          <a:xfrm>
            <a:off x="293535" y="593344"/>
            <a:ext cx="11604929" cy="4801616"/>
          </a:xfrm>
          <a:prstGeom prst="rect">
            <a:avLst/>
          </a:prstGeom>
        </p:spPr>
      </p:pic>
    </p:spTree>
    <p:extLst>
      <p:ext uri="{BB962C8B-B14F-4D97-AF65-F5344CB8AC3E}">
        <p14:creationId xmlns:p14="http://schemas.microsoft.com/office/powerpoint/2010/main" val="2390181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6" name="Rechthoek 5">
            <a:extLst>
              <a:ext uri="{FF2B5EF4-FFF2-40B4-BE49-F238E27FC236}">
                <a16:creationId xmlns:a16="http://schemas.microsoft.com/office/drawing/2014/main" id="{2D354D0B-09EF-4921-8AF2-94F6BF4B167E}"/>
              </a:ext>
            </a:extLst>
          </p:cNvPr>
          <p:cNvSpPr/>
          <p:nvPr/>
        </p:nvSpPr>
        <p:spPr>
          <a:xfrm>
            <a:off x="942848" y="981081"/>
            <a:ext cx="10771632" cy="707886"/>
          </a:xfrm>
          <a:prstGeom prst="rect">
            <a:avLst/>
          </a:prstGeom>
        </p:spPr>
        <p:txBody>
          <a:bodyPr wrap="square">
            <a:spAutoFit/>
          </a:bodyPr>
          <a:lstStyle/>
          <a:p>
            <a:r>
              <a:rPr lang="nl-NL" sz="4000" cap="all" spc="100" dirty="0">
                <a:solidFill>
                  <a:srgbClr val="FFFFFF"/>
                </a:solidFill>
                <a:latin typeface="Tw Cen MT Condensed" panose="020B0606020104020203"/>
                <a:ea typeface="+mj-ea"/>
                <a:cs typeface="+mj-cs"/>
              </a:rPr>
              <a:t>Wat zijn de criteria voor de te organiseren activiteit?</a:t>
            </a:r>
            <a:endParaRPr lang="nl-NL" sz="4000" dirty="0"/>
          </a:p>
        </p:txBody>
      </p:sp>
      <p:pic>
        <p:nvPicPr>
          <p:cNvPr id="3" name="Afbeelding 2">
            <a:extLst>
              <a:ext uri="{FF2B5EF4-FFF2-40B4-BE49-F238E27FC236}">
                <a16:creationId xmlns:a16="http://schemas.microsoft.com/office/drawing/2014/main" id="{47830BC6-E0FD-45E7-8D58-91B4141656B4}"/>
              </a:ext>
            </a:extLst>
          </p:cNvPr>
          <p:cNvPicPr>
            <a:picLocks noChangeAspect="1"/>
          </p:cNvPicPr>
          <p:nvPr/>
        </p:nvPicPr>
        <p:blipFill>
          <a:blip r:embed="rId2"/>
          <a:stretch>
            <a:fillRect/>
          </a:stretch>
        </p:blipFill>
        <p:spPr>
          <a:xfrm>
            <a:off x="132479" y="981081"/>
            <a:ext cx="11927041" cy="3447561"/>
          </a:xfrm>
          <a:prstGeom prst="rect">
            <a:avLst/>
          </a:prstGeom>
        </p:spPr>
      </p:pic>
    </p:spTree>
    <p:extLst>
      <p:ext uri="{BB962C8B-B14F-4D97-AF65-F5344CB8AC3E}">
        <p14:creationId xmlns:p14="http://schemas.microsoft.com/office/powerpoint/2010/main" val="1532325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4" name="Rechthoek 3">
            <a:extLst>
              <a:ext uri="{FF2B5EF4-FFF2-40B4-BE49-F238E27FC236}">
                <a16:creationId xmlns:a16="http://schemas.microsoft.com/office/drawing/2014/main" id="{BE74ECA4-CBF0-4BD6-92FD-69754C71823C}"/>
              </a:ext>
            </a:extLst>
          </p:cNvPr>
          <p:cNvSpPr/>
          <p:nvPr/>
        </p:nvSpPr>
        <p:spPr>
          <a:xfrm>
            <a:off x="1024128" y="279310"/>
            <a:ext cx="10244667" cy="7109639"/>
          </a:xfrm>
          <a:prstGeom prst="rect">
            <a:avLst/>
          </a:prstGeom>
        </p:spPr>
        <p:txBody>
          <a:bodyPr wrap="square">
            <a:spAutoFit/>
          </a:bodyPr>
          <a:lstStyle/>
          <a:p>
            <a:r>
              <a:rPr lang="nl-NL" sz="3600" b="1" cap="all" spc="100" dirty="0">
                <a:solidFill>
                  <a:srgbClr val="FFFFFF"/>
                </a:solidFill>
                <a:latin typeface="Tw Cen MT Condensed" panose="020B0606020104020203"/>
                <a:ea typeface="+mj-ea"/>
                <a:cs typeface="+mj-cs"/>
              </a:rPr>
              <a:t>aan de slag!</a:t>
            </a:r>
          </a:p>
          <a:p>
            <a:endParaRPr lang="nl-NL" sz="5000" cap="all" spc="100" dirty="0">
              <a:solidFill>
                <a:srgbClr val="FFFFFF"/>
              </a:solidFill>
              <a:latin typeface="Tw Cen MT Condensed" panose="020B0606020104020203"/>
              <a:ea typeface="+mj-ea"/>
              <a:cs typeface="+mj-cs"/>
            </a:endParaRPr>
          </a:p>
          <a:p>
            <a:r>
              <a:rPr lang="nl-NL" sz="3600" cap="all" spc="100" dirty="0">
                <a:solidFill>
                  <a:srgbClr val="FFFFFF"/>
                </a:solidFill>
                <a:latin typeface="Tw Cen MT Condensed" panose="020B0606020104020203"/>
                <a:ea typeface="+mj-ea"/>
                <a:cs typeface="+mj-cs"/>
              </a:rPr>
              <a:t>-Zet 5 ideeën op papier voor je project</a:t>
            </a:r>
          </a:p>
          <a:p>
            <a:r>
              <a:rPr lang="nl-NL" sz="3600" cap="all" spc="100" dirty="0">
                <a:solidFill>
                  <a:srgbClr val="FFFFFF"/>
                </a:solidFill>
                <a:latin typeface="Tw Cen MT Condensed" panose="020B0606020104020203"/>
                <a:ea typeface="+mj-ea"/>
                <a:cs typeface="+mj-cs"/>
              </a:rPr>
              <a:t>-maak schetsen in je art journal</a:t>
            </a:r>
          </a:p>
          <a:p>
            <a:r>
              <a:rPr lang="nl-NL" sz="3600" cap="all" spc="100" dirty="0">
                <a:solidFill>
                  <a:srgbClr val="FFFFFF"/>
                </a:solidFill>
                <a:latin typeface="Tw Cen MT Condensed" panose="020B0606020104020203"/>
                <a:ea typeface="+mj-ea"/>
                <a:cs typeface="+mj-cs"/>
              </a:rPr>
              <a:t>-zoek inspiratie </a:t>
            </a:r>
            <a:r>
              <a:rPr lang="nl-NL" sz="3600" cap="all" spc="100" dirty="0" err="1">
                <a:solidFill>
                  <a:srgbClr val="FFFFFF"/>
                </a:solidFill>
                <a:latin typeface="Tw Cen MT Condensed" panose="020B0606020104020203"/>
                <a:ea typeface="+mj-ea"/>
                <a:cs typeface="+mj-cs"/>
              </a:rPr>
              <a:t>bijv</a:t>
            </a:r>
            <a:r>
              <a:rPr lang="nl-NL" sz="3600" cap="all" spc="100" dirty="0">
                <a:solidFill>
                  <a:srgbClr val="FFFFFF"/>
                </a:solidFill>
                <a:latin typeface="Tw Cen MT Condensed" panose="020B0606020104020203"/>
                <a:ea typeface="+mj-ea"/>
                <a:cs typeface="+mj-cs"/>
              </a:rPr>
              <a:t> op </a:t>
            </a:r>
            <a:r>
              <a:rPr lang="nl-NL" sz="3600" cap="all" spc="100" dirty="0" err="1">
                <a:solidFill>
                  <a:srgbClr val="FFFFFF"/>
                </a:solidFill>
                <a:latin typeface="Tw Cen MT Condensed" panose="020B0606020104020203"/>
                <a:ea typeface="+mj-ea"/>
                <a:cs typeface="+mj-cs"/>
              </a:rPr>
              <a:t>pinterest</a:t>
            </a:r>
            <a:endParaRPr lang="nl-NL" sz="3600" cap="all" spc="100" dirty="0">
              <a:solidFill>
                <a:srgbClr val="FFFFFF"/>
              </a:solidFill>
              <a:latin typeface="Tw Cen MT Condensed" panose="020B0606020104020203"/>
              <a:ea typeface="+mj-ea"/>
              <a:cs typeface="+mj-cs"/>
            </a:endParaRPr>
          </a:p>
          <a:p>
            <a:r>
              <a:rPr lang="nl-NL" sz="3600" cap="all" spc="100" dirty="0">
                <a:solidFill>
                  <a:srgbClr val="FFFFFF"/>
                </a:solidFill>
                <a:latin typeface="Tw Cen MT Condensed" panose="020B0606020104020203"/>
                <a:ea typeface="+mj-ea"/>
                <a:cs typeface="+mj-cs"/>
              </a:rPr>
              <a:t>-vul uiteindelijk het ‘plan van aanpak’ in en lever deze volgende week in via </a:t>
            </a:r>
            <a:r>
              <a:rPr lang="nl-NL" sz="3600" cap="all" spc="100" dirty="0" err="1">
                <a:solidFill>
                  <a:srgbClr val="002060"/>
                </a:solidFill>
                <a:latin typeface="Tw Cen MT Condensed" panose="020B0606020104020203"/>
                <a:ea typeface="+mj-ea"/>
                <a:cs typeface="+mj-cs"/>
              </a:rPr>
              <a:t>itslearning</a:t>
            </a:r>
            <a:r>
              <a:rPr lang="nl-NL" sz="3600" cap="all" spc="100" dirty="0">
                <a:solidFill>
                  <a:srgbClr val="FFFFFF"/>
                </a:solidFill>
                <a:latin typeface="Tw Cen MT Condensed" panose="020B0606020104020203"/>
                <a:ea typeface="+mj-ea"/>
                <a:cs typeface="+mj-cs"/>
              </a:rPr>
              <a:t> voor een ‘go’</a:t>
            </a:r>
          </a:p>
          <a:p>
            <a:endParaRPr lang="nl-NL" sz="3600" cap="all" spc="100" dirty="0">
              <a:solidFill>
                <a:srgbClr val="FFFFFF"/>
              </a:solidFill>
              <a:latin typeface="Tw Cen MT Condensed" panose="020B0606020104020203"/>
              <a:ea typeface="+mj-ea"/>
              <a:cs typeface="+mj-cs"/>
            </a:endParaRPr>
          </a:p>
          <a:p>
            <a:r>
              <a:rPr lang="nl-NL" sz="3600" cap="all" spc="100" dirty="0">
                <a:solidFill>
                  <a:schemeClr val="tx2"/>
                </a:solidFill>
                <a:latin typeface="Tw Cen MT Condensed" panose="020B0606020104020203"/>
                <a:ea typeface="+mj-ea"/>
                <a:cs typeface="+mj-cs"/>
              </a:rPr>
              <a:t>Pas als je een ‘go’ hebt gekregen van mij kun je aan slag met je project/kunstwerk!</a:t>
            </a:r>
          </a:p>
          <a:p>
            <a:endParaRPr lang="nl-NL" sz="5000" cap="all" spc="100" dirty="0">
              <a:solidFill>
                <a:srgbClr val="FFFFFF"/>
              </a:solidFill>
              <a:latin typeface="Tw Cen MT Condensed" panose="020B0606020104020203"/>
              <a:ea typeface="+mj-ea"/>
              <a:cs typeface="+mj-cs"/>
            </a:endParaRPr>
          </a:p>
          <a:p>
            <a:endParaRPr lang="nl-NL" dirty="0"/>
          </a:p>
        </p:txBody>
      </p:sp>
      <p:sp>
        <p:nvSpPr>
          <p:cNvPr id="3" name="Pijl: rechts 2">
            <a:extLst>
              <a:ext uri="{FF2B5EF4-FFF2-40B4-BE49-F238E27FC236}">
                <a16:creationId xmlns:a16="http://schemas.microsoft.com/office/drawing/2014/main" id="{9247E553-95A6-494F-8C36-92196C3EBE52}"/>
              </a:ext>
            </a:extLst>
          </p:cNvPr>
          <p:cNvSpPr/>
          <p:nvPr/>
        </p:nvSpPr>
        <p:spPr>
          <a:xfrm>
            <a:off x="237067" y="5037667"/>
            <a:ext cx="787061" cy="347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5501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375609" y="643467"/>
            <a:ext cx="7435605" cy="5571066"/>
          </a:xfrm>
        </p:spPr>
        <p:txBody>
          <a:bodyPr vert="horz" lIns="91440" tIns="45720" rIns="91440" bIns="45720" rtlCol="0" anchor="ctr">
            <a:normAutofit/>
          </a:bodyPr>
          <a:lstStyle/>
          <a:p>
            <a:r>
              <a:rPr lang="en-US" sz="2400" b="1" dirty="0">
                <a:solidFill>
                  <a:schemeClr val="tx1"/>
                </a:solidFill>
                <a:latin typeface="Arial" panose="020B0604020202020204" pitchFamily="34" charset="0"/>
                <a:cs typeface="Arial" panose="020B0604020202020204" pitchFamily="34" charset="0"/>
              </a:rPr>
              <a:t>WAT GAAN WE DOEN VANDAAG?:</a:t>
            </a: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welkom</a:t>
            </a:r>
            <a:r>
              <a:rPr lang="en-US" sz="2400" dirty="0">
                <a:solidFill>
                  <a:schemeClr val="tx1"/>
                </a:solidFill>
                <a:latin typeface="Arial" panose="020B0604020202020204" pitchFamily="34" charset="0"/>
                <a:cs typeface="Arial" panose="020B0604020202020204" pitchFamily="34" charset="0"/>
              </a:rPr>
              <a:t> / </a:t>
            </a:r>
            <a:r>
              <a:rPr lang="en-US" sz="2400" dirty="0" err="1">
                <a:solidFill>
                  <a:schemeClr val="tx1"/>
                </a:solidFill>
                <a:latin typeface="Arial" panose="020B0604020202020204" pitchFamily="34" charset="0"/>
                <a:cs typeface="Arial" panose="020B0604020202020204" pitchFamily="34" charset="0"/>
              </a:rPr>
              <a:t>opstart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vd</a:t>
            </a:r>
            <a:r>
              <a:rPr lang="en-US" sz="2400" dirty="0">
                <a:solidFill>
                  <a:schemeClr val="tx1"/>
                </a:solidFill>
                <a:latin typeface="Arial" panose="020B0604020202020204" pitchFamily="34" charset="0"/>
                <a:cs typeface="Arial" panose="020B0604020202020204" pitchFamily="34" charset="0"/>
              </a:rPr>
              <a:t> les</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terugblik</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naar</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vorige</a:t>
            </a:r>
            <a:r>
              <a:rPr lang="en-US" sz="2400" dirty="0">
                <a:solidFill>
                  <a:schemeClr val="tx1"/>
                </a:solidFill>
                <a:latin typeface="Arial" panose="020B0604020202020204" pitchFamily="34" charset="0"/>
                <a:cs typeface="Arial" panose="020B0604020202020204" pitchFamily="34" charset="0"/>
              </a:rPr>
              <a:t> les</a:t>
            </a: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a:t>
            </a:r>
            <a:r>
              <a:rPr lang="en-US" sz="2400" dirty="0" err="1">
                <a:solidFill>
                  <a:schemeClr val="tx1"/>
                </a:solidFill>
                <a:latin typeface="Arial" panose="020B0604020202020204" pitchFamily="34" charset="0"/>
                <a:cs typeface="Arial" panose="020B0604020202020204" pitchFamily="34" charset="0"/>
              </a:rPr>
              <a:t>theorie</a:t>
            </a:r>
            <a:r>
              <a:rPr lang="en-US" sz="2400" dirty="0">
                <a:solidFill>
                  <a:schemeClr val="tx1"/>
                </a:solidFill>
                <a:latin typeface="Arial" panose="020B0604020202020204" pitchFamily="34" charset="0"/>
                <a:cs typeface="Arial" panose="020B0604020202020204" pitchFamily="34" charset="0"/>
              </a:rPr>
              <a:t> over </a:t>
            </a:r>
            <a:r>
              <a:rPr lang="en-US" sz="2400" dirty="0" err="1">
                <a:solidFill>
                  <a:schemeClr val="tx1"/>
                </a:solidFill>
                <a:latin typeface="Arial" panose="020B0604020202020204" pitchFamily="34" charset="0"/>
                <a:cs typeface="Arial" panose="020B0604020202020204" pitchFamily="34" charset="0"/>
              </a:rPr>
              <a:t>een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creatief</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proces</a:t>
            </a: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a:t>
            </a:r>
            <a:r>
              <a:rPr lang="en-US" sz="2400" dirty="0" err="1">
                <a:solidFill>
                  <a:schemeClr val="tx1"/>
                </a:solidFill>
                <a:latin typeface="Arial" panose="020B0604020202020204" pitchFamily="34" charset="0"/>
                <a:cs typeface="Arial" panose="020B0604020202020204" pitchFamily="34" charset="0"/>
              </a:rPr>
              <a:t>uitleg</a:t>
            </a:r>
            <a:r>
              <a:rPr lang="en-US" sz="2400" dirty="0">
                <a:solidFill>
                  <a:schemeClr val="tx1"/>
                </a:solidFill>
                <a:latin typeface="Arial" panose="020B0604020202020204" pitchFamily="34" charset="0"/>
                <a:cs typeface="Arial" panose="020B0604020202020204" pitchFamily="34" charset="0"/>
              </a:rPr>
              <a:t> over het </a:t>
            </a:r>
            <a:r>
              <a:rPr lang="en-US" sz="2400" dirty="0" err="1">
                <a:solidFill>
                  <a:schemeClr val="tx1"/>
                </a:solidFill>
                <a:latin typeface="Arial" panose="020B0604020202020204" pitchFamily="34" charset="0"/>
                <a:cs typeface="Arial" panose="020B0604020202020204" pitchFamily="34" charset="0"/>
              </a:rPr>
              <a:t>activiteitenplan</a:t>
            </a: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a:t>
            </a:r>
            <a:r>
              <a:rPr lang="en-US" sz="2400" dirty="0" err="1">
                <a:solidFill>
                  <a:schemeClr val="tx1"/>
                </a:solidFill>
                <a:latin typeface="Arial" panose="020B0604020202020204" pitchFamily="34" charset="0"/>
                <a:cs typeface="Arial" panose="020B0604020202020204" pitchFamily="34" charset="0"/>
              </a:rPr>
              <a:t>afsluiting</a:t>
            </a:r>
            <a:endParaRPr lang="en-US" sz="2400" dirty="0">
              <a:solidFill>
                <a:schemeClr val="tx1"/>
              </a:solidFill>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63F590C1-770F-49B5-A669-4C2597C25B86}"/>
              </a:ext>
            </a:extLst>
          </p:cNvPr>
          <p:cNvPicPr>
            <a:picLocks noChangeAspect="1"/>
          </p:cNvPicPr>
          <p:nvPr/>
        </p:nvPicPr>
        <p:blipFill>
          <a:blip r:embed="rId3"/>
          <a:stretch>
            <a:fillRect/>
          </a:stretch>
        </p:blipFill>
        <p:spPr>
          <a:xfrm>
            <a:off x="7848917" y="1432877"/>
            <a:ext cx="3535363" cy="3535363"/>
          </a:xfrm>
          <a:prstGeom prst="rect">
            <a:avLst/>
          </a:prstGeom>
        </p:spPr>
      </p:pic>
    </p:spTree>
    <p:extLst>
      <p:ext uri="{BB962C8B-B14F-4D97-AF65-F5344CB8AC3E}">
        <p14:creationId xmlns:p14="http://schemas.microsoft.com/office/powerpoint/2010/main" val="137837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4" name="Rechthoek 3">
            <a:extLst>
              <a:ext uri="{FF2B5EF4-FFF2-40B4-BE49-F238E27FC236}">
                <a16:creationId xmlns:a16="http://schemas.microsoft.com/office/drawing/2014/main" id="{BE74ECA4-CBF0-4BD6-92FD-69754C71823C}"/>
              </a:ext>
            </a:extLst>
          </p:cNvPr>
          <p:cNvSpPr/>
          <p:nvPr/>
        </p:nvSpPr>
        <p:spPr>
          <a:xfrm>
            <a:off x="1447800" y="605466"/>
            <a:ext cx="10575205" cy="7786747"/>
          </a:xfrm>
          <a:prstGeom prst="rect">
            <a:avLst/>
          </a:prstGeom>
        </p:spPr>
        <p:txBody>
          <a:bodyPr wrap="square">
            <a:spAutoFit/>
          </a:bodyPr>
          <a:lstStyle/>
          <a:p>
            <a:r>
              <a:rPr lang="nl-NL" sz="3600" b="1" cap="all" spc="100" dirty="0">
                <a:solidFill>
                  <a:srgbClr val="FFFFFF"/>
                </a:solidFill>
                <a:latin typeface="Tw Cen MT Condensed" panose="020B0606020104020203"/>
                <a:ea typeface="+mj-ea"/>
                <a:cs typeface="+mj-cs"/>
              </a:rPr>
              <a:t>aan de slag!</a:t>
            </a:r>
            <a:endParaRPr lang="nl-NL" sz="5000" cap="all" spc="100" dirty="0">
              <a:solidFill>
                <a:srgbClr val="FFFFFF"/>
              </a:solidFill>
              <a:latin typeface="Tw Cen MT Condensed" panose="020B0606020104020203"/>
              <a:ea typeface="+mj-ea"/>
              <a:cs typeface="+mj-cs"/>
            </a:endParaRPr>
          </a:p>
          <a:p>
            <a:r>
              <a:rPr lang="nl-NL" sz="3600" cap="all" spc="100" dirty="0">
                <a:solidFill>
                  <a:srgbClr val="FFFFFF"/>
                </a:solidFill>
                <a:latin typeface="Tw Cen MT Condensed" panose="020B0606020104020203"/>
                <a:ea typeface="+mj-ea"/>
                <a:cs typeface="+mj-cs"/>
              </a:rPr>
              <a:t>-bedenk en beschrijf een volledig activiteitenplan volgens het 3fasen model. Gebruik het format op de wiki.</a:t>
            </a:r>
          </a:p>
          <a:p>
            <a:r>
              <a:rPr lang="nl-NL" sz="3600" cap="all" spc="100" dirty="0">
                <a:solidFill>
                  <a:srgbClr val="FFFFFF"/>
                </a:solidFill>
                <a:latin typeface="Tw Cen MT Condensed" panose="020B0606020104020203"/>
                <a:ea typeface="+mj-ea"/>
                <a:cs typeface="+mj-cs"/>
              </a:rPr>
              <a:t>-je hoeft hem nog niet uit te voeren op stage. Dit doe je in module B</a:t>
            </a:r>
          </a:p>
          <a:p>
            <a:r>
              <a:rPr lang="nl-NL" sz="3600" cap="all" spc="100" dirty="0">
                <a:solidFill>
                  <a:srgbClr val="FFFFFF"/>
                </a:solidFill>
                <a:latin typeface="Tw Cen MT Condensed" panose="020B0606020104020203"/>
                <a:ea typeface="+mj-ea"/>
                <a:cs typeface="+mj-cs"/>
              </a:rPr>
              <a:t>-</a:t>
            </a:r>
            <a:r>
              <a:rPr lang="nl-NL" sz="3600" cap="all" spc="100" dirty="0">
                <a:solidFill>
                  <a:srgbClr val="FFFFFF"/>
                </a:solidFill>
                <a:latin typeface="Tw Cen MT Condensed" panose="020B0606020104020203"/>
              </a:rPr>
              <a:t>Je hebt hiervoor meerdere lesweken voor!</a:t>
            </a:r>
          </a:p>
          <a:p>
            <a:endParaRPr lang="nl-NL" sz="3600" cap="all" spc="100" dirty="0">
              <a:solidFill>
                <a:srgbClr val="FFFFFF"/>
              </a:solidFill>
              <a:latin typeface="Tw Cen MT Condensed" panose="020B0606020104020203"/>
              <a:ea typeface="+mj-ea"/>
              <a:cs typeface="+mj-cs"/>
            </a:endParaRPr>
          </a:p>
          <a:p>
            <a:r>
              <a:rPr lang="nl-NL" sz="3600" cap="all" spc="100" dirty="0">
                <a:solidFill>
                  <a:srgbClr val="FFFFFF"/>
                </a:solidFill>
                <a:latin typeface="Tw Cen MT Condensed" panose="020B0606020104020203"/>
                <a:ea typeface="+mj-ea"/>
                <a:cs typeface="+mj-cs"/>
              </a:rPr>
              <a:t>In </a:t>
            </a:r>
            <a:r>
              <a:rPr lang="nl-NL" sz="3600" b="1" cap="all" spc="100" dirty="0">
                <a:solidFill>
                  <a:srgbClr val="FFFFFF"/>
                </a:solidFill>
                <a:latin typeface="Tw Cen MT Condensed" panose="020B0606020104020203"/>
                <a:ea typeface="+mj-ea"/>
                <a:cs typeface="+mj-cs"/>
              </a:rPr>
              <a:t>lesweek 6 of 8 </a:t>
            </a:r>
            <a:r>
              <a:rPr lang="nl-NL" sz="3600" cap="all" spc="100" dirty="0">
                <a:solidFill>
                  <a:srgbClr val="FFFFFF"/>
                </a:solidFill>
                <a:latin typeface="Tw Cen MT Condensed" panose="020B0606020104020203"/>
                <a:ea typeface="+mj-ea"/>
                <a:cs typeface="+mj-cs"/>
              </a:rPr>
              <a:t>ga je je project/kunstwerk + activiteitenplan presenteren. Bij een voldoende beoordeling ga je over naar module B.</a:t>
            </a:r>
          </a:p>
          <a:p>
            <a:endParaRPr lang="nl-NL" sz="3600" cap="all" spc="100" dirty="0">
              <a:solidFill>
                <a:srgbClr val="FFFFFF"/>
              </a:solidFill>
              <a:latin typeface="Tw Cen MT Condensed" panose="020B0606020104020203"/>
              <a:ea typeface="+mj-ea"/>
              <a:cs typeface="+mj-cs"/>
            </a:endParaRPr>
          </a:p>
          <a:p>
            <a:endParaRPr lang="nl-NL" sz="3600" cap="all" spc="100" dirty="0">
              <a:solidFill>
                <a:srgbClr val="FFFFFF"/>
              </a:solidFill>
              <a:latin typeface="Tw Cen MT Condensed" panose="020B0606020104020203"/>
              <a:ea typeface="+mj-ea"/>
              <a:cs typeface="+mj-cs"/>
            </a:endParaRPr>
          </a:p>
          <a:p>
            <a:endParaRPr lang="nl-NL" sz="5000" cap="all" spc="100" dirty="0">
              <a:solidFill>
                <a:srgbClr val="FFFFFF"/>
              </a:solidFill>
              <a:latin typeface="Tw Cen MT Condensed" panose="020B0606020104020203"/>
              <a:ea typeface="+mj-ea"/>
              <a:cs typeface="+mj-cs"/>
            </a:endParaRPr>
          </a:p>
          <a:p>
            <a:endParaRPr lang="nl-NL" dirty="0"/>
          </a:p>
        </p:txBody>
      </p:sp>
      <p:sp>
        <p:nvSpPr>
          <p:cNvPr id="3" name="Pijl: rechts 2">
            <a:extLst>
              <a:ext uri="{FF2B5EF4-FFF2-40B4-BE49-F238E27FC236}">
                <a16:creationId xmlns:a16="http://schemas.microsoft.com/office/drawing/2014/main" id="{9247E553-95A6-494F-8C36-92196C3EBE52}"/>
              </a:ext>
            </a:extLst>
          </p:cNvPr>
          <p:cNvSpPr/>
          <p:nvPr/>
        </p:nvSpPr>
        <p:spPr>
          <a:xfrm>
            <a:off x="448903" y="4648200"/>
            <a:ext cx="787061" cy="347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40061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4" name="Rechthoek 3">
            <a:extLst>
              <a:ext uri="{FF2B5EF4-FFF2-40B4-BE49-F238E27FC236}">
                <a16:creationId xmlns:a16="http://schemas.microsoft.com/office/drawing/2014/main" id="{53A7ADD2-C2E1-411A-9BE5-69E2CA62364A}"/>
              </a:ext>
            </a:extLst>
          </p:cNvPr>
          <p:cNvSpPr/>
          <p:nvPr/>
        </p:nvSpPr>
        <p:spPr>
          <a:xfrm>
            <a:off x="2186094" y="966804"/>
            <a:ext cx="8204200" cy="4708981"/>
          </a:xfrm>
          <a:prstGeom prst="rect">
            <a:avLst/>
          </a:prstGeom>
        </p:spPr>
        <p:txBody>
          <a:bodyPr wrap="square">
            <a:spAutoFit/>
          </a:bodyPr>
          <a:lstStyle/>
          <a:p>
            <a:r>
              <a:rPr lang="nl-NL" sz="5000" cap="all" spc="100" dirty="0">
                <a:solidFill>
                  <a:srgbClr val="FFFFFF"/>
                </a:solidFill>
                <a:latin typeface="Tw Cen MT Condensed" panose="020B0606020104020203"/>
                <a:ea typeface="+mj-ea"/>
                <a:cs typeface="+mj-cs"/>
              </a:rPr>
              <a:t>Volgende week:</a:t>
            </a:r>
          </a:p>
          <a:p>
            <a:endParaRPr lang="nl-NL" sz="5000" cap="all" spc="100" dirty="0">
              <a:solidFill>
                <a:srgbClr val="FFFFFF"/>
              </a:solidFill>
              <a:latin typeface="Tw Cen MT Condensed" panose="020B0606020104020203"/>
              <a:ea typeface="+mj-ea"/>
              <a:cs typeface="+mj-cs"/>
            </a:endParaRPr>
          </a:p>
          <a:p>
            <a:r>
              <a:rPr lang="nl-NL" sz="5000" cap="all" spc="100" dirty="0">
                <a:solidFill>
                  <a:srgbClr val="FFFFFF"/>
                </a:solidFill>
                <a:latin typeface="Tw Cen MT Condensed" panose="020B0606020104020203"/>
                <a:ea typeface="+mj-ea"/>
                <a:cs typeface="+mj-cs"/>
              </a:rPr>
              <a:t>-online in groepjes je project &amp; activiteitenplan bespreken</a:t>
            </a:r>
          </a:p>
          <a:p>
            <a:endParaRPr lang="nl-NL" sz="5000" cap="all" spc="100" dirty="0">
              <a:solidFill>
                <a:srgbClr val="FFFFFF"/>
              </a:solidFill>
              <a:latin typeface="Tw Cen MT Condensed" panose="020B0606020104020203"/>
              <a:ea typeface="+mj-ea"/>
              <a:cs typeface="+mj-cs"/>
            </a:endParaRPr>
          </a:p>
          <a:p>
            <a:r>
              <a:rPr lang="nl-NL" sz="5000" cap="all" spc="100" dirty="0">
                <a:solidFill>
                  <a:srgbClr val="FFFFFF"/>
                </a:solidFill>
                <a:latin typeface="Tw Cen MT Condensed" panose="020B0606020104020203"/>
                <a:ea typeface="+mj-ea"/>
                <a:cs typeface="+mj-cs"/>
              </a:rPr>
              <a:t>Indeling volgt….!</a:t>
            </a:r>
            <a:endParaRPr lang="nl-NL" dirty="0"/>
          </a:p>
        </p:txBody>
      </p:sp>
    </p:spTree>
    <p:extLst>
      <p:ext uri="{BB962C8B-B14F-4D97-AF65-F5344CB8AC3E}">
        <p14:creationId xmlns:p14="http://schemas.microsoft.com/office/powerpoint/2010/main" val="2068175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4" name="Rechthoek 3">
            <a:extLst>
              <a:ext uri="{FF2B5EF4-FFF2-40B4-BE49-F238E27FC236}">
                <a16:creationId xmlns:a16="http://schemas.microsoft.com/office/drawing/2014/main" id="{53A7ADD2-C2E1-411A-9BE5-69E2CA62364A}"/>
              </a:ext>
            </a:extLst>
          </p:cNvPr>
          <p:cNvSpPr/>
          <p:nvPr/>
        </p:nvSpPr>
        <p:spPr>
          <a:xfrm>
            <a:off x="2683934" y="2013284"/>
            <a:ext cx="8204200" cy="2185214"/>
          </a:xfrm>
          <a:prstGeom prst="rect">
            <a:avLst/>
          </a:prstGeom>
        </p:spPr>
        <p:txBody>
          <a:bodyPr wrap="square">
            <a:spAutoFit/>
          </a:bodyPr>
          <a:lstStyle/>
          <a:p>
            <a:r>
              <a:rPr lang="nl-NL" sz="5000" cap="all" spc="100" dirty="0">
                <a:solidFill>
                  <a:srgbClr val="FFFFFF"/>
                </a:solidFill>
                <a:latin typeface="Tw Cen MT Condensed" panose="020B0606020104020203"/>
                <a:ea typeface="+mj-ea"/>
                <a:cs typeface="+mj-cs"/>
              </a:rPr>
              <a:t>Check regelmatig de wiki </a:t>
            </a:r>
          </a:p>
          <a:p>
            <a:r>
              <a:rPr lang="nl-NL" sz="5000" cap="all" spc="100" dirty="0">
                <a:solidFill>
                  <a:srgbClr val="FFFFFF"/>
                </a:solidFill>
                <a:latin typeface="Tw Cen MT Condensed" panose="020B0606020104020203"/>
                <a:ea typeface="+mj-ea"/>
                <a:cs typeface="+mj-cs"/>
              </a:rPr>
              <a:t>Expressief talent online</a:t>
            </a:r>
          </a:p>
          <a:p>
            <a:r>
              <a:rPr lang="nl-NL" dirty="0"/>
              <a:t>https://maken.wikiwijs.nl/166683/Keuzedeel_Expressief_Talent___Online_module_A#!page-6270399</a:t>
            </a:r>
          </a:p>
        </p:txBody>
      </p:sp>
    </p:spTree>
    <p:extLst>
      <p:ext uri="{BB962C8B-B14F-4D97-AF65-F5344CB8AC3E}">
        <p14:creationId xmlns:p14="http://schemas.microsoft.com/office/powerpoint/2010/main" val="80579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432253" y="1175173"/>
            <a:ext cx="7435605" cy="5571066"/>
          </a:xfrm>
        </p:spPr>
        <p:txBody>
          <a:bodyPr vert="horz" lIns="91440" tIns="45720" rIns="91440" bIns="45720" rtlCol="0" anchor="ctr">
            <a:normAutofit/>
          </a:bodyPr>
          <a:lstStyle/>
          <a:p>
            <a:r>
              <a:rPr lang="en-US" sz="3200" dirty="0">
                <a:solidFill>
                  <a:schemeClr val="tx1"/>
                </a:solidFill>
              </a:rPr>
              <a:t> </a:t>
            </a:r>
            <a:br>
              <a:rPr lang="en-US" sz="3200" dirty="0">
                <a:solidFill>
                  <a:schemeClr val="tx1"/>
                </a:solidFill>
              </a:rPr>
            </a:br>
            <a:r>
              <a:rPr lang="en-US" sz="3200" dirty="0">
                <a:solidFill>
                  <a:schemeClr val="tx1"/>
                </a:solidFill>
              </a:rPr>
              <a:t> </a:t>
            </a:r>
          </a:p>
        </p:txBody>
      </p:sp>
      <p:sp>
        <p:nvSpPr>
          <p:cNvPr id="5" name="Tekstvak 4">
            <a:extLst>
              <a:ext uri="{FF2B5EF4-FFF2-40B4-BE49-F238E27FC236}">
                <a16:creationId xmlns:a16="http://schemas.microsoft.com/office/drawing/2014/main" id="{6F76CB9D-D10E-43B6-8051-1BBC4F50A39E}"/>
              </a:ext>
            </a:extLst>
          </p:cNvPr>
          <p:cNvSpPr txBox="1"/>
          <p:nvPr/>
        </p:nvSpPr>
        <p:spPr>
          <a:xfrm>
            <a:off x="2133600" y="852163"/>
            <a:ext cx="7924800" cy="3108543"/>
          </a:xfrm>
          <a:prstGeom prst="rect">
            <a:avLst/>
          </a:prstGeom>
          <a:noFill/>
        </p:spPr>
        <p:txBody>
          <a:bodyPr wrap="square" rtlCol="0">
            <a:spAutoFit/>
          </a:bodyPr>
          <a:lstStyle/>
          <a:p>
            <a:pPr algn="ctr"/>
            <a:r>
              <a:rPr lang="nl-NL" sz="2800" b="1" dirty="0"/>
              <a:t>Mededeling over het rooster:</a:t>
            </a:r>
          </a:p>
          <a:p>
            <a:pPr algn="ctr"/>
            <a:endParaRPr lang="nl-NL" sz="2800" b="1" dirty="0"/>
          </a:p>
          <a:p>
            <a:pPr algn="ctr"/>
            <a:r>
              <a:rPr lang="nl-NL" sz="2800" dirty="0"/>
              <a:t>Het 2</a:t>
            </a:r>
            <a:r>
              <a:rPr lang="nl-NL" sz="2800" baseline="30000" dirty="0"/>
              <a:t>e</a:t>
            </a:r>
            <a:r>
              <a:rPr lang="nl-NL" sz="2800" dirty="0"/>
              <a:t> ingeroosterde uur wordt bij Expressief talent </a:t>
            </a:r>
          </a:p>
          <a:p>
            <a:pPr algn="ctr"/>
            <a:r>
              <a:rPr lang="nl-NL" sz="2800" dirty="0"/>
              <a:t>geen gebruik van gemaakt.</a:t>
            </a:r>
          </a:p>
          <a:p>
            <a:pPr algn="ctr"/>
            <a:endParaRPr lang="nl-NL" sz="2800" dirty="0"/>
          </a:p>
          <a:p>
            <a:pPr algn="ctr"/>
            <a:r>
              <a:rPr lang="nl-NL" sz="2800" dirty="0"/>
              <a:t>Mogelijk wel bij de presentaties in lesweek 6 en 8</a:t>
            </a:r>
          </a:p>
          <a:p>
            <a:pPr marL="285750" indent="-285750">
              <a:buFontTx/>
              <a:buChar char="-"/>
            </a:pPr>
            <a:endParaRPr lang="nl-NL" sz="2800" dirty="0"/>
          </a:p>
        </p:txBody>
      </p:sp>
      <p:pic>
        <p:nvPicPr>
          <p:cNvPr id="4" name="Afbeelding 3">
            <a:extLst>
              <a:ext uri="{FF2B5EF4-FFF2-40B4-BE49-F238E27FC236}">
                <a16:creationId xmlns:a16="http://schemas.microsoft.com/office/drawing/2014/main" id="{EFA7656F-7E5A-4746-9EA4-783BC89CFBF0}"/>
              </a:ext>
            </a:extLst>
          </p:cNvPr>
          <p:cNvPicPr>
            <a:picLocks noChangeAspect="1"/>
          </p:cNvPicPr>
          <p:nvPr/>
        </p:nvPicPr>
        <p:blipFill>
          <a:blip r:embed="rId2"/>
          <a:stretch>
            <a:fillRect/>
          </a:stretch>
        </p:blipFill>
        <p:spPr>
          <a:xfrm>
            <a:off x="1002523" y="3875197"/>
            <a:ext cx="10513720" cy="2000669"/>
          </a:xfrm>
          <a:prstGeom prst="rect">
            <a:avLst/>
          </a:prstGeom>
        </p:spPr>
      </p:pic>
    </p:spTree>
    <p:extLst>
      <p:ext uri="{BB962C8B-B14F-4D97-AF65-F5344CB8AC3E}">
        <p14:creationId xmlns:p14="http://schemas.microsoft.com/office/powerpoint/2010/main" val="357101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432253" y="1175173"/>
            <a:ext cx="7435605" cy="5571066"/>
          </a:xfrm>
        </p:spPr>
        <p:txBody>
          <a:bodyPr vert="horz" lIns="91440" tIns="45720" rIns="91440" bIns="45720" rtlCol="0" anchor="ctr">
            <a:normAutofit/>
          </a:bodyPr>
          <a:lstStyle/>
          <a:p>
            <a:r>
              <a:rPr lang="en-US" sz="3200" dirty="0">
                <a:solidFill>
                  <a:schemeClr val="tx1"/>
                </a:solidFill>
              </a:rPr>
              <a:t> </a:t>
            </a:r>
            <a:br>
              <a:rPr lang="en-US" sz="3200" dirty="0">
                <a:solidFill>
                  <a:schemeClr val="tx1"/>
                </a:solidFill>
              </a:rPr>
            </a:br>
            <a:r>
              <a:rPr lang="en-US" sz="3200" dirty="0">
                <a:solidFill>
                  <a:schemeClr val="tx1"/>
                </a:solidFill>
              </a:rPr>
              <a:t> </a:t>
            </a:r>
          </a:p>
        </p:txBody>
      </p:sp>
      <p:sp>
        <p:nvSpPr>
          <p:cNvPr id="5" name="Tekstvak 4">
            <a:extLst>
              <a:ext uri="{FF2B5EF4-FFF2-40B4-BE49-F238E27FC236}">
                <a16:creationId xmlns:a16="http://schemas.microsoft.com/office/drawing/2014/main" id="{6F76CB9D-D10E-43B6-8051-1BBC4F50A39E}"/>
              </a:ext>
            </a:extLst>
          </p:cNvPr>
          <p:cNvSpPr txBox="1"/>
          <p:nvPr/>
        </p:nvSpPr>
        <p:spPr>
          <a:xfrm>
            <a:off x="2133600" y="389466"/>
            <a:ext cx="7924800" cy="2246769"/>
          </a:xfrm>
          <a:prstGeom prst="rect">
            <a:avLst/>
          </a:prstGeom>
          <a:noFill/>
        </p:spPr>
        <p:txBody>
          <a:bodyPr wrap="square" rtlCol="0">
            <a:spAutoFit/>
          </a:bodyPr>
          <a:lstStyle/>
          <a:p>
            <a:pPr algn="ctr"/>
            <a:r>
              <a:rPr lang="nl-NL" sz="2800" b="1" dirty="0"/>
              <a:t>Een terugblik naar vorige week:</a:t>
            </a:r>
          </a:p>
          <a:p>
            <a:endParaRPr lang="nl-NL" sz="2800" b="1" dirty="0"/>
          </a:p>
          <a:p>
            <a:pPr algn="ctr"/>
            <a:r>
              <a:rPr lang="nl-NL" sz="2800" dirty="0"/>
              <a:t>Heeft iedereen zijn </a:t>
            </a:r>
            <a:r>
              <a:rPr lang="nl-NL" sz="2800" b="1" dirty="0"/>
              <a:t>Plan van Aanpak </a:t>
            </a:r>
            <a:r>
              <a:rPr lang="nl-NL" sz="2800" dirty="0"/>
              <a:t>van zijn project/kunstwerk ingeleverd? Of…?</a:t>
            </a:r>
          </a:p>
          <a:p>
            <a:pPr marL="285750" indent="-285750">
              <a:buFontTx/>
              <a:buChar char="-"/>
            </a:pPr>
            <a:endParaRPr lang="nl-NL" sz="2800" dirty="0"/>
          </a:p>
        </p:txBody>
      </p:sp>
      <p:pic>
        <p:nvPicPr>
          <p:cNvPr id="3" name="Afbeelding 2">
            <a:extLst>
              <a:ext uri="{FF2B5EF4-FFF2-40B4-BE49-F238E27FC236}">
                <a16:creationId xmlns:a16="http://schemas.microsoft.com/office/drawing/2014/main" id="{C396CACE-F474-4E51-ACCD-8067BF5E3B66}"/>
              </a:ext>
            </a:extLst>
          </p:cNvPr>
          <p:cNvPicPr>
            <a:picLocks noChangeAspect="1"/>
          </p:cNvPicPr>
          <p:nvPr/>
        </p:nvPicPr>
        <p:blipFill>
          <a:blip r:embed="rId2"/>
          <a:stretch>
            <a:fillRect/>
          </a:stretch>
        </p:blipFill>
        <p:spPr>
          <a:xfrm>
            <a:off x="2860052" y="2480733"/>
            <a:ext cx="6308289" cy="3987801"/>
          </a:xfrm>
          <a:prstGeom prst="rect">
            <a:avLst/>
          </a:prstGeom>
        </p:spPr>
      </p:pic>
    </p:spTree>
    <p:extLst>
      <p:ext uri="{BB962C8B-B14F-4D97-AF65-F5344CB8AC3E}">
        <p14:creationId xmlns:p14="http://schemas.microsoft.com/office/powerpoint/2010/main" val="281697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6" name="Rechthoek 5">
            <a:extLst>
              <a:ext uri="{FF2B5EF4-FFF2-40B4-BE49-F238E27FC236}">
                <a16:creationId xmlns:a16="http://schemas.microsoft.com/office/drawing/2014/main" id="{2D354D0B-09EF-4921-8AF2-94F6BF4B167E}"/>
              </a:ext>
            </a:extLst>
          </p:cNvPr>
          <p:cNvSpPr/>
          <p:nvPr/>
        </p:nvSpPr>
        <p:spPr>
          <a:xfrm>
            <a:off x="942848" y="981081"/>
            <a:ext cx="10771632" cy="1938992"/>
          </a:xfrm>
          <a:prstGeom prst="rect">
            <a:avLst/>
          </a:prstGeom>
        </p:spPr>
        <p:txBody>
          <a:bodyPr wrap="square">
            <a:spAutoFit/>
          </a:bodyPr>
          <a:lstStyle/>
          <a:p>
            <a:r>
              <a:rPr lang="nl-NL" sz="4000" cap="all" spc="100" dirty="0">
                <a:solidFill>
                  <a:srgbClr val="FFFFFF"/>
                </a:solidFill>
                <a:latin typeface="Tw Cen MT Condensed" panose="020B0606020104020203"/>
                <a:ea typeface="+mj-ea"/>
                <a:cs typeface="+mj-cs"/>
              </a:rPr>
              <a:t>In de vorige les hebben we onderstaand criteria besproken:</a:t>
            </a:r>
          </a:p>
          <a:p>
            <a:endParaRPr lang="nl-NL" sz="4000" cap="all" spc="100" dirty="0">
              <a:solidFill>
                <a:srgbClr val="FFFFFF"/>
              </a:solidFill>
              <a:latin typeface="Tw Cen MT Condensed" panose="020B0606020104020203"/>
              <a:ea typeface="+mj-ea"/>
              <a:cs typeface="+mj-cs"/>
            </a:endParaRPr>
          </a:p>
        </p:txBody>
      </p:sp>
      <p:pic>
        <p:nvPicPr>
          <p:cNvPr id="4" name="Afbeelding 3">
            <a:extLst>
              <a:ext uri="{FF2B5EF4-FFF2-40B4-BE49-F238E27FC236}">
                <a16:creationId xmlns:a16="http://schemas.microsoft.com/office/drawing/2014/main" id="{CC973D1D-3A9A-48AD-BBEB-D8D8FD59493F}"/>
              </a:ext>
            </a:extLst>
          </p:cNvPr>
          <p:cNvPicPr>
            <a:picLocks noChangeAspect="1"/>
          </p:cNvPicPr>
          <p:nvPr/>
        </p:nvPicPr>
        <p:blipFill>
          <a:blip r:embed="rId2"/>
          <a:stretch>
            <a:fillRect/>
          </a:stretch>
        </p:blipFill>
        <p:spPr>
          <a:xfrm>
            <a:off x="111586" y="3461606"/>
            <a:ext cx="11817946" cy="476322"/>
          </a:xfrm>
          <a:prstGeom prst="rect">
            <a:avLst/>
          </a:prstGeom>
        </p:spPr>
      </p:pic>
    </p:spTree>
    <p:extLst>
      <p:ext uri="{BB962C8B-B14F-4D97-AF65-F5344CB8AC3E}">
        <p14:creationId xmlns:p14="http://schemas.microsoft.com/office/powerpoint/2010/main" val="272367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57995" y="185251"/>
            <a:ext cx="9720072" cy="1499616"/>
          </a:xfrm>
        </p:spPr>
        <p:txBody>
          <a:bodyPr>
            <a:normAutofit fontScale="90000"/>
          </a:bodyPr>
          <a:lstStyle/>
          <a:p>
            <a:br>
              <a:rPr lang="nl-NL" dirty="0">
                <a:solidFill>
                  <a:schemeClr val="bg1"/>
                </a:solidFill>
              </a:rPr>
            </a:br>
            <a:r>
              <a:rPr lang="nl-NL" dirty="0">
                <a:solidFill>
                  <a:schemeClr val="bg1"/>
                </a:solidFill>
              </a:rPr>
              <a:t>cyclus van</a:t>
            </a:r>
            <a:br>
              <a:rPr lang="nl-NL" dirty="0">
                <a:solidFill>
                  <a:schemeClr val="bg1"/>
                </a:solidFill>
              </a:rPr>
            </a:br>
            <a:r>
              <a:rPr lang="nl-NL" dirty="0">
                <a:solidFill>
                  <a:schemeClr val="bg1"/>
                </a:solidFill>
              </a:rPr>
              <a:t>Een creatief</a:t>
            </a:r>
            <a:br>
              <a:rPr lang="nl-NL" dirty="0">
                <a:solidFill>
                  <a:schemeClr val="bg1"/>
                </a:solidFill>
              </a:rPr>
            </a:br>
            <a:r>
              <a:rPr lang="nl-NL" dirty="0">
                <a:solidFill>
                  <a:schemeClr val="bg1"/>
                </a:solidFill>
              </a:rPr>
              <a:t>proces:</a:t>
            </a:r>
          </a:p>
        </p:txBody>
      </p:sp>
      <p:pic>
        <p:nvPicPr>
          <p:cNvPr id="3" name="Afbeelding 2">
            <a:extLst>
              <a:ext uri="{FF2B5EF4-FFF2-40B4-BE49-F238E27FC236}">
                <a16:creationId xmlns:a16="http://schemas.microsoft.com/office/drawing/2014/main" id="{B7D28753-4F19-4AD2-8C77-B46D704FB400}"/>
              </a:ext>
            </a:extLst>
          </p:cNvPr>
          <p:cNvPicPr>
            <a:picLocks noChangeAspect="1"/>
          </p:cNvPicPr>
          <p:nvPr/>
        </p:nvPicPr>
        <p:blipFill>
          <a:blip r:embed="rId2"/>
          <a:stretch>
            <a:fillRect/>
          </a:stretch>
        </p:blipFill>
        <p:spPr>
          <a:xfrm>
            <a:off x="6341908" y="395353"/>
            <a:ext cx="5401359" cy="5336543"/>
          </a:xfrm>
          <a:prstGeom prst="rect">
            <a:avLst/>
          </a:prstGeom>
        </p:spPr>
      </p:pic>
      <p:sp>
        <p:nvSpPr>
          <p:cNvPr id="5" name="Rechthoek 4">
            <a:extLst>
              <a:ext uri="{FF2B5EF4-FFF2-40B4-BE49-F238E27FC236}">
                <a16:creationId xmlns:a16="http://schemas.microsoft.com/office/drawing/2014/main" id="{741E26AD-535C-4F93-A33C-8AA36E75D23B}"/>
              </a:ext>
            </a:extLst>
          </p:cNvPr>
          <p:cNvSpPr/>
          <p:nvPr/>
        </p:nvSpPr>
        <p:spPr>
          <a:xfrm>
            <a:off x="592667" y="2148434"/>
            <a:ext cx="6096000" cy="4524315"/>
          </a:xfrm>
          <a:prstGeom prst="rect">
            <a:avLst/>
          </a:prstGeom>
        </p:spPr>
        <p:txBody>
          <a:bodyPr>
            <a:spAutoFit/>
          </a:bodyPr>
          <a:lstStyle/>
          <a:p>
            <a:r>
              <a:rPr lang="nl-NL" sz="3200" dirty="0">
                <a:solidFill>
                  <a:schemeClr val="bg1"/>
                </a:solidFill>
              </a:rPr>
              <a:t>‘Een creatief proces gaat vooral over het volgen van een aantal stappen, waarbij het vaak begint met een probleem wat genoeg prikkelt om aan te zetten tot denken. Hier worden oplossingen voor bedacht die vervolgens getoetst of geprobeerd worden in de werkelijkheid’</a:t>
            </a:r>
          </a:p>
        </p:txBody>
      </p:sp>
    </p:spTree>
    <p:extLst>
      <p:ext uri="{BB962C8B-B14F-4D97-AF65-F5344CB8AC3E}">
        <p14:creationId xmlns:p14="http://schemas.microsoft.com/office/powerpoint/2010/main" val="179609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pic>
        <p:nvPicPr>
          <p:cNvPr id="4" name="Afbeelding 3">
            <a:extLst>
              <a:ext uri="{FF2B5EF4-FFF2-40B4-BE49-F238E27FC236}">
                <a16:creationId xmlns:a16="http://schemas.microsoft.com/office/drawing/2014/main" id="{52A59027-7FF4-49A1-B64C-42B7FA0E445E}"/>
              </a:ext>
            </a:extLst>
          </p:cNvPr>
          <p:cNvPicPr>
            <a:picLocks noChangeAspect="1"/>
          </p:cNvPicPr>
          <p:nvPr/>
        </p:nvPicPr>
        <p:blipFill>
          <a:blip r:embed="rId2"/>
          <a:stretch>
            <a:fillRect/>
          </a:stretch>
        </p:blipFill>
        <p:spPr>
          <a:xfrm>
            <a:off x="457200" y="-20691"/>
            <a:ext cx="11297919" cy="6911813"/>
          </a:xfrm>
          <a:prstGeom prst="rect">
            <a:avLst/>
          </a:prstGeom>
        </p:spPr>
      </p:pic>
    </p:spTree>
    <p:extLst>
      <p:ext uri="{BB962C8B-B14F-4D97-AF65-F5344CB8AC3E}">
        <p14:creationId xmlns:p14="http://schemas.microsoft.com/office/powerpoint/2010/main" val="275823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921004" y="2915920"/>
            <a:ext cx="9720072" cy="1499616"/>
          </a:xfrm>
        </p:spPr>
        <p:txBody>
          <a:bodyPr>
            <a:normAutofit fontScale="90000"/>
          </a:bodyPr>
          <a:lstStyle/>
          <a:p>
            <a:r>
              <a:rPr lang="nl-NL" dirty="0">
                <a:solidFill>
                  <a:schemeClr val="bg1"/>
                </a:solidFill>
              </a:rPr>
              <a:t>Aan de slag met het oefenexamen</a:t>
            </a:r>
            <a:br>
              <a:rPr lang="nl-NL" dirty="0">
                <a:solidFill>
                  <a:schemeClr val="bg1"/>
                </a:solidFill>
              </a:rPr>
            </a:br>
            <a:r>
              <a:rPr lang="nl-NL" dirty="0">
                <a:solidFill>
                  <a:schemeClr val="bg1"/>
                </a:solidFill>
              </a:rPr>
              <a:t>keuzedeel expressief talent</a:t>
            </a:r>
            <a:br>
              <a:rPr lang="nl-NL" dirty="0">
                <a:solidFill>
                  <a:schemeClr val="bg1"/>
                </a:solidFill>
              </a:rPr>
            </a:br>
            <a:br>
              <a:rPr lang="nl-NL" dirty="0">
                <a:solidFill>
                  <a:schemeClr val="bg1"/>
                </a:solidFill>
              </a:rPr>
            </a:br>
            <a:r>
              <a:rPr lang="nl-NL" dirty="0">
                <a:solidFill>
                  <a:schemeClr val="bg1"/>
                </a:solidFill>
              </a:rPr>
              <a:t>Aankomende 6 weken werken aan:</a:t>
            </a:r>
            <a:br>
              <a:rPr lang="nl-NL" dirty="0">
                <a:solidFill>
                  <a:schemeClr val="bg1"/>
                </a:solidFill>
              </a:rPr>
            </a:br>
            <a:br>
              <a:rPr lang="nl-NL" dirty="0">
                <a:solidFill>
                  <a:schemeClr val="bg1"/>
                </a:solidFill>
              </a:rPr>
            </a:br>
            <a:r>
              <a:rPr lang="nl-NL" dirty="0">
                <a:solidFill>
                  <a:schemeClr val="bg1"/>
                </a:solidFill>
              </a:rPr>
              <a:t>-eigen project (kunstwerk)</a:t>
            </a:r>
            <a:br>
              <a:rPr lang="nl-NL" dirty="0">
                <a:solidFill>
                  <a:schemeClr val="bg1"/>
                </a:solidFill>
              </a:rPr>
            </a:br>
            <a:r>
              <a:rPr lang="nl-NL" dirty="0">
                <a:solidFill>
                  <a:schemeClr val="bg1"/>
                </a:solidFill>
              </a:rPr>
              <a:t>-een activiteitenplan op papier</a:t>
            </a:r>
            <a:br>
              <a:rPr lang="nl-NL" dirty="0">
                <a:solidFill>
                  <a:schemeClr val="bg1"/>
                </a:solidFill>
              </a:rPr>
            </a:br>
            <a:br>
              <a:rPr lang="nl-NL" dirty="0">
                <a:solidFill>
                  <a:schemeClr val="bg1"/>
                </a:solidFill>
              </a:rPr>
            </a:br>
            <a:r>
              <a:rPr lang="nl-NL" sz="3100" b="1" dirty="0">
                <a:solidFill>
                  <a:schemeClr val="bg1"/>
                </a:solidFill>
              </a:rPr>
              <a:t>doel: </a:t>
            </a:r>
            <a:r>
              <a:rPr lang="nl-NL" sz="3100" dirty="0">
                <a:solidFill>
                  <a:schemeClr val="bg1"/>
                </a:solidFill>
              </a:rPr>
              <a:t>ter voorbereiding op het examen in module B</a:t>
            </a:r>
            <a:br>
              <a:rPr lang="nl-NL" dirty="0">
                <a:solidFill>
                  <a:schemeClr val="bg1"/>
                </a:solidFill>
              </a:rPr>
            </a:br>
            <a:endParaRPr lang="nl-NL" dirty="0">
              <a:solidFill>
                <a:schemeClr val="bg1"/>
              </a:solidFill>
            </a:endParaRPr>
          </a:p>
        </p:txBody>
      </p:sp>
      <p:pic>
        <p:nvPicPr>
          <p:cNvPr id="3" name="Afbeelding 2">
            <a:extLst>
              <a:ext uri="{FF2B5EF4-FFF2-40B4-BE49-F238E27FC236}">
                <a16:creationId xmlns:a16="http://schemas.microsoft.com/office/drawing/2014/main" id="{9968DC34-2FFD-4F2E-90D5-06BD37FF6D40}"/>
              </a:ext>
            </a:extLst>
          </p:cNvPr>
          <p:cNvPicPr>
            <a:picLocks noChangeAspect="1"/>
          </p:cNvPicPr>
          <p:nvPr/>
        </p:nvPicPr>
        <p:blipFill>
          <a:blip r:embed="rId2"/>
          <a:stretch>
            <a:fillRect/>
          </a:stretch>
        </p:blipFill>
        <p:spPr>
          <a:xfrm>
            <a:off x="8409598" y="1277937"/>
            <a:ext cx="3251606" cy="4302125"/>
          </a:xfrm>
          <a:prstGeom prst="rect">
            <a:avLst/>
          </a:prstGeom>
        </p:spPr>
      </p:pic>
    </p:spTree>
    <p:extLst>
      <p:ext uri="{BB962C8B-B14F-4D97-AF65-F5344CB8AC3E}">
        <p14:creationId xmlns:p14="http://schemas.microsoft.com/office/powerpoint/2010/main" val="396907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br>
              <a:rPr lang="nl-NL" dirty="0">
                <a:solidFill>
                  <a:schemeClr val="bg1"/>
                </a:solidFill>
              </a:rPr>
            </a:br>
            <a:endParaRPr lang="nl-NL" dirty="0">
              <a:solidFill>
                <a:schemeClr val="bg1"/>
              </a:solidFill>
            </a:endParaRPr>
          </a:p>
        </p:txBody>
      </p:sp>
      <p:sp>
        <p:nvSpPr>
          <p:cNvPr id="3" name="Tijdelijke aanduiding voor inhoud 2">
            <a:extLst>
              <a:ext uri="{FF2B5EF4-FFF2-40B4-BE49-F238E27FC236}">
                <a16:creationId xmlns:a16="http://schemas.microsoft.com/office/drawing/2014/main" id="{E33FE433-92D6-464B-B7A5-E5778532EB60}"/>
              </a:ext>
            </a:extLst>
          </p:cNvPr>
          <p:cNvSpPr>
            <a:spLocks noGrp="1"/>
          </p:cNvSpPr>
          <p:nvPr>
            <p:ph idx="1"/>
          </p:nvPr>
        </p:nvSpPr>
        <p:spPr>
          <a:xfrm>
            <a:off x="1662832" y="4008121"/>
            <a:ext cx="9720071" cy="4023360"/>
          </a:xfrm>
        </p:spPr>
        <p:txBody>
          <a:bodyPr/>
          <a:lstStyle/>
          <a:p>
            <a:pPr marL="0" indent="0">
              <a:buNone/>
            </a:pPr>
            <a:r>
              <a:rPr lang="nl-NL" b="1" dirty="0"/>
              <a:t>HOE?</a:t>
            </a:r>
            <a:endParaRPr lang="nl-NL" dirty="0"/>
          </a:p>
          <a:p>
            <a:pPr marL="0" indent="0">
              <a:buNone/>
            </a:pPr>
            <a:r>
              <a:rPr lang="nl-NL" dirty="0"/>
              <a:t>	DOOR HET VOLGEN VAN EEN ACTIVITEITENPLAN WERK JE SYSTEMATISCH; 	JE VOLGT NAMELIJK EEN STAPPENPLAN. JULLIE ZIJN GESTART MET FASE 1:  	IN BEELD BRENGEN VAN DE DOELGROEP EN DE 	MOGELIJKHEDEN/BEPERKINGEN.</a:t>
            </a:r>
          </a:p>
        </p:txBody>
      </p:sp>
      <p:pic>
        <p:nvPicPr>
          <p:cNvPr id="5" name="Afbeelding 4">
            <a:extLst>
              <a:ext uri="{FF2B5EF4-FFF2-40B4-BE49-F238E27FC236}">
                <a16:creationId xmlns:a16="http://schemas.microsoft.com/office/drawing/2014/main" id="{78E797D3-029A-4413-83F8-98806D9CE2EC}"/>
              </a:ext>
            </a:extLst>
          </p:cNvPr>
          <p:cNvPicPr>
            <a:picLocks noChangeAspect="1"/>
          </p:cNvPicPr>
          <p:nvPr/>
        </p:nvPicPr>
        <p:blipFill>
          <a:blip r:embed="rId2"/>
          <a:stretch>
            <a:fillRect/>
          </a:stretch>
        </p:blipFill>
        <p:spPr>
          <a:xfrm>
            <a:off x="1024128" y="1165861"/>
            <a:ext cx="9744075" cy="1981200"/>
          </a:xfrm>
          <a:prstGeom prst="rect">
            <a:avLst/>
          </a:prstGeom>
        </p:spPr>
      </p:pic>
      <p:pic>
        <p:nvPicPr>
          <p:cNvPr id="4" name="Afbeelding 3">
            <a:extLst>
              <a:ext uri="{FF2B5EF4-FFF2-40B4-BE49-F238E27FC236}">
                <a16:creationId xmlns:a16="http://schemas.microsoft.com/office/drawing/2014/main" id="{D04DFF01-5B27-466C-8616-8136CD779C96}"/>
              </a:ext>
            </a:extLst>
          </p:cNvPr>
          <p:cNvPicPr>
            <a:picLocks noChangeAspect="1"/>
          </p:cNvPicPr>
          <p:nvPr/>
        </p:nvPicPr>
        <p:blipFill>
          <a:blip r:embed="rId3"/>
          <a:stretch>
            <a:fillRect/>
          </a:stretch>
        </p:blipFill>
        <p:spPr>
          <a:xfrm>
            <a:off x="243840" y="254299"/>
            <a:ext cx="11744960" cy="6371448"/>
          </a:xfrm>
          <a:prstGeom prst="rect">
            <a:avLst/>
          </a:prstGeom>
        </p:spPr>
      </p:pic>
    </p:spTree>
    <p:extLst>
      <p:ext uri="{BB962C8B-B14F-4D97-AF65-F5344CB8AC3E}">
        <p14:creationId xmlns:p14="http://schemas.microsoft.com/office/powerpoint/2010/main" val="39130887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3" ma:contentTypeDescription="Een nieuw document maken." ma:contentTypeScope="" ma:versionID="5748224ff10b4fea33270d440e7d9d60">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5ff6d6999ffd953ae8447d3a8b8fe2ed"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FEB23C-D07B-425E-AC97-BAD710D65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C69A43-D2CD-43DC-A239-45BAAB01B52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CFD5F96-A21B-4F41-AD9A-568C116B2F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568</Words>
  <Application>Microsoft Office PowerPoint</Application>
  <PresentationFormat>Breedbeeld</PresentationFormat>
  <Paragraphs>78</Paragraphs>
  <Slides>22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Tw Cen MT</vt:lpstr>
      <vt:lpstr>Tw Cen MT Condensed</vt:lpstr>
      <vt:lpstr>Wingdings 3</vt:lpstr>
      <vt:lpstr>Integraal</vt:lpstr>
      <vt:lpstr>EXPRESSIEF TALENT </vt:lpstr>
      <vt:lpstr>WAT GAAN WE DOEN VANDAAG?:  - welkom / opstart vd les   - terugblik naar vorige les  -theorie over een creatief proces  -uitleg over het activiteitenplan  -afsluiting</vt:lpstr>
      <vt:lpstr>   </vt:lpstr>
      <vt:lpstr>   </vt:lpstr>
      <vt:lpstr> </vt:lpstr>
      <vt:lpstr> cyclus van Een creatief proces:</vt:lpstr>
      <vt:lpstr> </vt:lpstr>
      <vt:lpstr>Aan de slag met het oefenexamen keuzedeel expressief talent  Aankomende 6 weken werken aan:  -eigen project (kunstwerk) -een activiteitenplan op papier  doel: ter voorbereiding op het examen in module B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EXPRESSIEF TALENT </dc:title>
  <dc:creator>Mariëlle  Huisman</dc:creator>
  <cp:lastModifiedBy>Mariëlle  Huisman</cp:lastModifiedBy>
  <cp:revision>1</cp:revision>
  <dcterms:created xsi:type="dcterms:W3CDTF">2020-12-01T10:57:16Z</dcterms:created>
  <dcterms:modified xsi:type="dcterms:W3CDTF">2020-12-02T08:45:31Z</dcterms:modified>
</cp:coreProperties>
</file>